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Lst>
  <p:notesMasterIdLst>
    <p:notesMasterId r:id="rId24"/>
  </p:notesMasterIdLst>
  <p:sldIdLst>
    <p:sldId id="256" r:id="rId2"/>
    <p:sldId id="259" r:id="rId3"/>
    <p:sldId id="266" r:id="rId4"/>
    <p:sldId id="309" r:id="rId5"/>
    <p:sldId id="310" r:id="rId6"/>
    <p:sldId id="297" r:id="rId7"/>
    <p:sldId id="298" r:id="rId8"/>
    <p:sldId id="316" r:id="rId9"/>
    <p:sldId id="299" r:id="rId10"/>
    <p:sldId id="311" r:id="rId11"/>
    <p:sldId id="313" r:id="rId12"/>
    <p:sldId id="300" r:id="rId13"/>
    <p:sldId id="301" r:id="rId14"/>
    <p:sldId id="312" r:id="rId15"/>
    <p:sldId id="315" r:id="rId16"/>
    <p:sldId id="304" r:id="rId17"/>
    <p:sldId id="306" r:id="rId18"/>
    <p:sldId id="307" r:id="rId19"/>
    <p:sldId id="308" r:id="rId20"/>
    <p:sldId id="314" r:id="rId21"/>
    <p:sldId id="302" r:id="rId22"/>
    <p:sldId id="275"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2" pos="2880">
          <p15:clr>
            <a:srgbClr val="747775"/>
          </p15:clr>
        </p15:guide>
        <p15:guide id="3"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27361B-91AC-4CC0-9147-D9B6A347B2E7}">
  <a:tblStyle styleId="{5D27361B-91AC-4CC0-9147-D9B6A347B2E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1504F54-82AB-4A77-975A-57DF8BC0666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640" y="44"/>
      </p:cViewPr>
      <p:guideLst>
        <p:guide pos="2880"/>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jpeg>
</file>

<file path=ppt/media/image2.jfif>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23533856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2482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9167356f8b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9167356f8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4455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9167356f8b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9167356f8b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4632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29167356f8b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29167356f8b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80518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3209950" y="1973375"/>
            <a:ext cx="5220900" cy="15198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500">
                <a:latin typeface="Carrois Gothic"/>
                <a:ea typeface="Carrois Gothic"/>
                <a:cs typeface="Carrois Gothic"/>
                <a:sym typeface="Carrois Gothic"/>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522075" y="3607673"/>
            <a:ext cx="2596800" cy="67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latin typeface="Roboto Mono"/>
                <a:ea typeface="Roboto Mono"/>
                <a:cs typeface="Roboto Mono"/>
                <a:sym typeface="Roboto Mon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rot="-501632">
            <a:off x="61839" y="547194"/>
            <a:ext cx="2616203" cy="3059817"/>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6"/>
        <p:cNvGrpSpPr/>
        <p:nvPr/>
      </p:nvGrpSpPr>
      <p:grpSpPr>
        <a:xfrm>
          <a:off x="0" y="0"/>
          <a:ext cx="0" cy="0"/>
          <a:chOff x="0" y="0"/>
          <a:chExt cx="0" cy="0"/>
        </a:xfrm>
      </p:grpSpPr>
      <p:pic>
        <p:nvPicPr>
          <p:cNvPr id="207" name="Google Shape;207;p23"/>
          <p:cNvPicPr preferRelativeResize="0"/>
          <p:nvPr/>
        </p:nvPicPr>
        <p:blipFill>
          <a:blip r:embed="rId2">
            <a:alphaModFix amt="30000"/>
          </a:blip>
          <a:stretch>
            <a:fillRect/>
          </a:stretch>
        </p:blipFill>
        <p:spPr>
          <a:xfrm>
            <a:off x="0" y="0"/>
            <a:ext cx="9144000"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08"/>
        <p:cNvGrpSpPr/>
        <p:nvPr/>
      </p:nvGrpSpPr>
      <p:grpSpPr>
        <a:xfrm>
          <a:off x="0" y="0"/>
          <a:ext cx="0" cy="0"/>
          <a:chOff x="0" y="0"/>
          <a:chExt cx="0" cy="0"/>
        </a:xfrm>
      </p:grpSpPr>
      <p:pic>
        <p:nvPicPr>
          <p:cNvPr id="209" name="Google Shape;209;p24"/>
          <p:cNvPicPr preferRelativeResize="0"/>
          <p:nvPr/>
        </p:nvPicPr>
        <p:blipFill>
          <a:blip r:embed="rId2">
            <a:alphaModFix amt="30000"/>
          </a:blip>
          <a:stretch>
            <a:fillRect/>
          </a:stretch>
        </p:blipFill>
        <p:spPr>
          <a:xfrm>
            <a:off x="0" y="0"/>
            <a:ext cx="9144000" cy="5143500"/>
          </a:xfrm>
          <a:prstGeom prst="rect">
            <a:avLst/>
          </a:prstGeom>
          <a:noFill/>
          <a:ln>
            <a:noFill/>
          </a:ln>
        </p:spPr>
      </p:pic>
      <p:grpSp>
        <p:nvGrpSpPr>
          <p:cNvPr id="210" name="Google Shape;210;p24"/>
          <p:cNvGrpSpPr/>
          <p:nvPr/>
        </p:nvGrpSpPr>
        <p:grpSpPr>
          <a:xfrm flipH="1">
            <a:off x="-1103991" y="1426400"/>
            <a:ext cx="3012459" cy="3989322"/>
            <a:chOff x="7398334" y="1426400"/>
            <a:chExt cx="3012459" cy="3989322"/>
          </a:xfrm>
        </p:grpSpPr>
        <p:sp>
          <p:nvSpPr>
            <p:cNvPr id="211" name="Google Shape;211;p24"/>
            <p:cNvSpPr/>
            <p:nvPr/>
          </p:nvSpPr>
          <p:spPr>
            <a:xfrm rot="5751003" flipH="1">
              <a:off x="7238063" y="3112662"/>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24"/>
            <p:cNvSpPr/>
            <p:nvPr/>
          </p:nvSpPr>
          <p:spPr>
            <a:xfrm rot="-244639" flipH="1">
              <a:off x="8142377" y="1502761"/>
              <a:ext cx="2209597" cy="1733137"/>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3" name="Google Shape;213;p24"/>
          <p:cNvSpPr/>
          <p:nvPr/>
        </p:nvSpPr>
        <p:spPr>
          <a:xfrm rot="6298447" flipH="1">
            <a:off x="-439851" y="1204429"/>
            <a:ext cx="2280999" cy="1595548"/>
          </a:xfrm>
          <a:custGeom>
            <a:avLst/>
            <a:gdLst/>
            <a:ahLst/>
            <a:cxnLst/>
            <a:rect l="l" t="t" r="r" b="b"/>
            <a:pathLst>
              <a:path w="1759315" h="1230633" extrusionOk="0">
                <a:moveTo>
                  <a:pt x="24289" y="118610"/>
                </a:moveTo>
                <a:cubicBezTo>
                  <a:pt x="83391" y="326279"/>
                  <a:pt x="257056" y="516946"/>
                  <a:pt x="477679" y="547307"/>
                </a:cubicBezTo>
                <a:cubicBezTo>
                  <a:pt x="536781" y="555403"/>
                  <a:pt x="596289" y="553379"/>
                  <a:pt x="655796" y="555808"/>
                </a:cubicBezTo>
                <a:cubicBezTo>
                  <a:pt x="713280" y="557832"/>
                  <a:pt x="773192" y="563904"/>
                  <a:pt x="823389" y="594265"/>
                </a:cubicBezTo>
                <a:cubicBezTo>
                  <a:pt x="902732" y="642033"/>
                  <a:pt x="929045" y="735140"/>
                  <a:pt x="946047" y="820150"/>
                </a:cubicBezTo>
                <a:cubicBezTo>
                  <a:pt x="964264" y="910019"/>
                  <a:pt x="973169" y="1005150"/>
                  <a:pt x="1016079" y="1087326"/>
                </a:cubicBezTo>
                <a:cubicBezTo>
                  <a:pt x="1037130" y="1127403"/>
                  <a:pt x="1067491" y="1162621"/>
                  <a:pt x="1105543" y="1187315"/>
                </a:cubicBezTo>
                <a:cubicBezTo>
                  <a:pt x="1154526" y="1218891"/>
                  <a:pt x="1214033" y="1230225"/>
                  <a:pt x="1271921" y="1230630"/>
                </a:cubicBezTo>
                <a:cubicBezTo>
                  <a:pt x="1388912" y="1231035"/>
                  <a:pt x="1506712" y="1190149"/>
                  <a:pt x="1608725" y="1135094"/>
                </a:cubicBezTo>
                <a:cubicBezTo>
                  <a:pt x="1662160" y="1105948"/>
                  <a:pt x="1712357" y="1071539"/>
                  <a:pt x="1759315" y="1033081"/>
                </a:cubicBezTo>
                <a:lnTo>
                  <a:pt x="1759315" y="988957"/>
                </a:lnTo>
                <a:cubicBezTo>
                  <a:pt x="1732598" y="1010412"/>
                  <a:pt x="1704665" y="1030653"/>
                  <a:pt x="1676329" y="1050084"/>
                </a:cubicBezTo>
                <a:cubicBezTo>
                  <a:pt x="1584436" y="1112020"/>
                  <a:pt x="1482424" y="1158978"/>
                  <a:pt x="1373529" y="1180433"/>
                </a:cubicBezTo>
                <a:cubicBezTo>
                  <a:pt x="1273135" y="1200269"/>
                  <a:pt x="1154930" y="1197031"/>
                  <a:pt x="1082874" y="1113639"/>
                </a:cubicBezTo>
                <a:cubicBezTo>
                  <a:pt x="1029438" y="1051298"/>
                  <a:pt x="1015270" y="963049"/>
                  <a:pt x="1001506" y="884920"/>
                </a:cubicBezTo>
                <a:cubicBezTo>
                  <a:pt x="986933" y="802743"/>
                  <a:pt x="975193" y="715304"/>
                  <a:pt x="931473" y="642437"/>
                </a:cubicBezTo>
                <a:cubicBezTo>
                  <a:pt x="879253" y="555403"/>
                  <a:pt x="789384" y="519779"/>
                  <a:pt x="691825" y="511278"/>
                </a:cubicBezTo>
                <a:cubicBezTo>
                  <a:pt x="586169" y="502372"/>
                  <a:pt x="480917" y="514112"/>
                  <a:pt x="380928" y="470797"/>
                </a:cubicBezTo>
                <a:cubicBezTo>
                  <a:pt x="289036" y="431125"/>
                  <a:pt x="213336" y="360688"/>
                  <a:pt x="159092" y="277297"/>
                </a:cubicBezTo>
                <a:cubicBezTo>
                  <a:pt x="103632" y="191476"/>
                  <a:pt x="74081" y="97155"/>
                  <a:pt x="63556" y="0"/>
                </a:cubicBezTo>
                <a:lnTo>
                  <a:pt x="0" y="0"/>
                </a:lnTo>
                <a:cubicBezTo>
                  <a:pt x="5263" y="40076"/>
                  <a:pt x="12954" y="79748"/>
                  <a:pt x="24289" y="11861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 name="Google Shape;214;p24"/>
          <p:cNvGrpSpPr/>
          <p:nvPr/>
        </p:nvGrpSpPr>
        <p:grpSpPr>
          <a:xfrm>
            <a:off x="5601031" y="-121702"/>
            <a:ext cx="3607639" cy="1436394"/>
            <a:chOff x="2045668" y="1638010"/>
            <a:chExt cx="2436771" cy="970209"/>
          </a:xfrm>
        </p:grpSpPr>
        <p:sp>
          <p:nvSpPr>
            <p:cNvPr id="215" name="Google Shape;215;p24"/>
            <p:cNvSpPr/>
            <p:nvPr/>
          </p:nvSpPr>
          <p:spPr>
            <a:xfrm>
              <a:off x="2092526" y="2530786"/>
              <a:ext cx="2389913" cy="77433"/>
            </a:xfrm>
            <a:custGeom>
              <a:avLst/>
              <a:gdLst/>
              <a:ahLst/>
              <a:cxnLst/>
              <a:rect l="l" t="t" r="r" b="b"/>
              <a:pathLst>
                <a:path w="2389913" h="77433" extrusionOk="0">
                  <a:moveTo>
                    <a:pt x="539160" y="16294"/>
                  </a:moveTo>
                  <a:cubicBezTo>
                    <a:pt x="365090" y="22771"/>
                    <a:pt x="191426" y="30462"/>
                    <a:pt x="17761" y="40583"/>
                  </a:cubicBezTo>
                  <a:cubicBezTo>
                    <a:pt x="-5718" y="41797"/>
                    <a:pt x="-6122" y="78230"/>
                    <a:pt x="17761" y="77420"/>
                  </a:cubicBezTo>
                  <a:cubicBezTo>
                    <a:pt x="327038" y="66895"/>
                    <a:pt x="636315" y="58799"/>
                    <a:pt x="945996" y="53537"/>
                  </a:cubicBezTo>
                  <a:cubicBezTo>
                    <a:pt x="1254464" y="48274"/>
                    <a:pt x="1562526" y="47464"/>
                    <a:pt x="1870993" y="50703"/>
                  </a:cubicBezTo>
                  <a:cubicBezTo>
                    <a:pt x="1957218" y="51513"/>
                    <a:pt x="2043848" y="53132"/>
                    <a:pt x="2130073" y="54751"/>
                  </a:cubicBezTo>
                  <a:cubicBezTo>
                    <a:pt x="2173388" y="55561"/>
                    <a:pt x="2216298" y="56370"/>
                    <a:pt x="2259613" y="57585"/>
                  </a:cubicBezTo>
                  <a:cubicBezTo>
                    <a:pt x="2281068" y="57989"/>
                    <a:pt x="2302928" y="59204"/>
                    <a:pt x="2324383" y="59204"/>
                  </a:cubicBezTo>
                  <a:cubicBezTo>
                    <a:pt x="2346648" y="59204"/>
                    <a:pt x="2364055" y="54751"/>
                    <a:pt x="2384296" y="45845"/>
                  </a:cubicBezTo>
                  <a:cubicBezTo>
                    <a:pt x="2391987" y="42202"/>
                    <a:pt x="2391582" y="29653"/>
                    <a:pt x="2384296" y="26009"/>
                  </a:cubicBezTo>
                  <a:cubicBezTo>
                    <a:pt x="2367698" y="17508"/>
                    <a:pt x="2353935" y="12650"/>
                    <a:pt x="2335313" y="10626"/>
                  </a:cubicBezTo>
                  <a:cubicBezTo>
                    <a:pt x="2316287" y="8602"/>
                    <a:pt x="2296856" y="9007"/>
                    <a:pt x="2277830" y="8602"/>
                  </a:cubicBezTo>
                  <a:cubicBezTo>
                    <a:pt x="2239372" y="7793"/>
                    <a:pt x="2200915" y="6983"/>
                    <a:pt x="2162863" y="6173"/>
                  </a:cubicBezTo>
                  <a:cubicBezTo>
                    <a:pt x="2084734" y="4554"/>
                    <a:pt x="2007010" y="3340"/>
                    <a:pt x="1928881" y="2530"/>
                  </a:cubicBezTo>
                  <a:cubicBezTo>
                    <a:pt x="1774243" y="506"/>
                    <a:pt x="1619200" y="-304"/>
                    <a:pt x="1464561" y="101"/>
                  </a:cubicBezTo>
                  <a:cubicBezTo>
                    <a:pt x="1155690" y="506"/>
                    <a:pt x="847222" y="4554"/>
                    <a:pt x="539160" y="1629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24"/>
            <p:cNvSpPr/>
            <p:nvPr/>
          </p:nvSpPr>
          <p:spPr>
            <a:xfrm>
              <a:off x="2109984" y="2371575"/>
              <a:ext cx="2297059" cy="101862"/>
            </a:xfrm>
            <a:custGeom>
              <a:avLst/>
              <a:gdLst/>
              <a:ahLst/>
              <a:cxnLst/>
              <a:rect l="l" t="t" r="r" b="b"/>
              <a:pathLst>
                <a:path w="2297059" h="101862" extrusionOk="0">
                  <a:moveTo>
                    <a:pt x="1387596" y="1031"/>
                  </a:moveTo>
                  <a:cubicBezTo>
                    <a:pt x="1093297" y="4269"/>
                    <a:pt x="798189" y="11961"/>
                    <a:pt x="504295" y="30987"/>
                  </a:cubicBezTo>
                  <a:cubicBezTo>
                    <a:pt x="421713" y="36249"/>
                    <a:pt x="339132" y="42727"/>
                    <a:pt x="256955" y="49204"/>
                  </a:cubicBezTo>
                  <a:cubicBezTo>
                    <a:pt x="216473" y="52442"/>
                    <a:pt x="175587" y="56085"/>
                    <a:pt x="135106" y="60133"/>
                  </a:cubicBezTo>
                  <a:cubicBezTo>
                    <a:pt x="93410" y="64182"/>
                    <a:pt x="50905" y="66610"/>
                    <a:pt x="9614" y="75516"/>
                  </a:cubicBezTo>
                  <a:cubicBezTo>
                    <a:pt x="-5769" y="78755"/>
                    <a:pt x="-1316" y="101019"/>
                    <a:pt x="13257" y="101424"/>
                  </a:cubicBezTo>
                  <a:cubicBezTo>
                    <a:pt x="50095" y="103044"/>
                    <a:pt x="87338" y="99805"/>
                    <a:pt x="124176" y="97781"/>
                  </a:cubicBezTo>
                  <a:cubicBezTo>
                    <a:pt x="161014" y="95757"/>
                    <a:pt x="198257" y="94138"/>
                    <a:pt x="235095" y="92114"/>
                  </a:cubicBezTo>
                  <a:cubicBezTo>
                    <a:pt x="307961" y="88065"/>
                    <a:pt x="380827" y="84017"/>
                    <a:pt x="453693" y="80779"/>
                  </a:cubicBezTo>
                  <a:cubicBezTo>
                    <a:pt x="600640" y="73897"/>
                    <a:pt x="747992" y="66206"/>
                    <a:pt x="894939" y="61348"/>
                  </a:cubicBezTo>
                  <a:cubicBezTo>
                    <a:pt x="1189238" y="51228"/>
                    <a:pt x="1483941" y="47989"/>
                    <a:pt x="1778645" y="51228"/>
                  </a:cubicBezTo>
                  <a:cubicBezTo>
                    <a:pt x="1860012" y="52037"/>
                    <a:pt x="1941379" y="53656"/>
                    <a:pt x="2022747" y="55276"/>
                  </a:cubicBezTo>
                  <a:cubicBezTo>
                    <a:pt x="2106138" y="57300"/>
                    <a:pt x="2190744" y="64182"/>
                    <a:pt x="2274135" y="60943"/>
                  </a:cubicBezTo>
                  <a:cubicBezTo>
                    <a:pt x="2305306" y="59729"/>
                    <a:pt x="2304092" y="16819"/>
                    <a:pt x="2274135" y="13580"/>
                  </a:cubicBezTo>
                  <a:cubicBezTo>
                    <a:pt x="2200864" y="5484"/>
                    <a:pt x="2125164" y="7103"/>
                    <a:pt x="2051488" y="5484"/>
                  </a:cubicBezTo>
                  <a:cubicBezTo>
                    <a:pt x="1977408" y="3864"/>
                    <a:pt x="1902922" y="2245"/>
                    <a:pt x="1828842" y="1436"/>
                  </a:cubicBezTo>
                  <a:cubicBezTo>
                    <a:pt x="1681895" y="-184"/>
                    <a:pt x="1534543" y="-588"/>
                    <a:pt x="1387596" y="10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24"/>
            <p:cNvSpPr/>
            <p:nvPr/>
          </p:nvSpPr>
          <p:spPr>
            <a:xfrm>
              <a:off x="2087682" y="2228057"/>
              <a:ext cx="2315493" cy="114419"/>
            </a:xfrm>
            <a:custGeom>
              <a:avLst/>
              <a:gdLst/>
              <a:ahLst/>
              <a:cxnLst/>
              <a:rect l="l" t="t" r="r" b="b"/>
              <a:pathLst>
                <a:path w="2315493" h="114419" extrusionOk="0">
                  <a:moveTo>
                    <a:pt x="1396944" y="10555"/>
                  </a:moveTo>
                  <a:cubicBezTo>
                    <a:pt x="1101836" y="17842"/>
                    <a:pt x="806727" y="29177"/>
                    <a:pt x="512024" y="46179"/>
                  </a:cubicBezTo>
                  <a:cubicBezTo>
                    <a:pt x="428228" y="51037"/>
                    <a:pt x="344431" y="56299"/>
                    <a:pt x="260230" y="62371"/>
                  </a:cubicBezTo>
                  <a:cubicBezTo>
                    <a:pt x="177649" y="68039"/>
                    <a:pt x="93448" y="70468"/>
                    <a:pt x="11676" y="82612"/>
                  </a:cubicBezTo>
                  <a:cubicBezTo>
                    <a:pt x="-6946" y="85446"/>
                    <a:pt x="-1683" y="113783"/>
                    <a:pt x="16129" y="114187"/>
                  </a:cubicBezTo>
                  <a:cubicBezTo>
                    <a:pt x="90209" y="115807"/>
                    <a:pt x="165100" y="108520"/>
                    <a:pt x="238775" y="105282"/>
                  </a:cubicBezTo>
                  <a:cubicBezTo>
                    <a:pt x="312856" y="102043"/>
                    <a:pt x="387342" y="98805"/>
                    <a:pt x="461422" y="95566"/>
                  </a:cubicBezTo>
                  <a:cubicBezTo>
                    <a:pt x="608774" y="89089"/>
                    <a:pt x="756126" y="84231"/>
                    <a:pt x="903882" y="78564"/>
                  </a:cubicBezTo>
                  <a:cubicBezTo>
                    <a:pt x="1198991" y="67229"/>
                    <a:pt x="1494099" y="59538"/>
                    <a:pt x="1789207" y="55895"/>
                  </a:cubicBezTo>
                  <a:cubicBezTo>
                    <a:pt x="1953156" y="53870"/>
                    <a:pt x="2117105" y="52656"/>
                    <a:pt x="2281460" y="53061"/>
                  </a:cubicBezTo>
                  <a:cubicBezTo>
                    <a:pt x="2283888" y="53061"/>
                    <a:pt x="2286317" y="53061"/>
                    <a:pt x="2288341" y="53061"/>
                  </a:cubicBezTo>
                  <a:cubicBezTo>
                    <a:pt x="2288746" y="53061"/>
                    <a:pt x="2289151" y="53061"/>
                    <a:pt x="2289556" y="53061"/>
                  </a:cubicBezTo>
                  <a:cubicBezTo>
                    <a:pt x="2289556" y="53061"/>
                    <a:pt x="2289556" y="53061"/>
                    <a:pt x="2289556" y="53061"/>
                  </a:cubicBezTo>
                  <a:cubicBezTo>
                    <a:pt x="2291985" y="53061"/>
                    <a:pt x="2294413" y="52656"/>
                    <a:pt x="2296437" y="52251"/>
                  </a:cubicBezTo>
                  <a:cubicBezTo>
                    <a:pt x="2326394" y="46584"/>
                    <a:pt x="2318702" y="30"/>
                    <a:pt x="2289556" y="30"/>
                  </a:cubicBezTo>
                  <a:cubicBezTo>
                    <a:pt x="1992018" y="-375"/>
                    <a:pt x="1694481" y="3269"/>
                    <a:pt x="1396944" y="1055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24"/>
            <p:cNvSpPr/>
            <p:nvPr/>
          </p:nvSpPr>
          <p:spPr>
            <a:xfrm>
              <a:off x="2098067" y="2079622"/>
              <a:ext cx="2369709" cy="101987"/>
            </a:xfrm>
            <a:custGeom>
              <a:avLst/>
              <a:gdLst/>
              <a:ahLst/>
              <a:cxnLst/>
              <a:rect l="l" t="t" r="r" b="b"/>
              <a:pathLst>
                <a:path w="2369709" h="101987" extrusionOk="0">
                  <a:moveTo>
                    <a:pt x="1923745" y="304"/>
                  </a:moveTo>
                  <a:cubicBezTo>
                    <a:pt x="1769107" y="1518"/>
                    <a:pt x="1614468" y="7185"/>
                    <a:pt x="1460235" y="14067"/>
                  </a:cubicBezTo>
                  <a:cubicBezTo>
                    <a:pt x="1152577" y="27831"/>
                    <a:pt x="844920" y="48071"/>
                    <a:pt x="536858" y="49286"/>
                  </a:cubicBezTo>
                  <a:cubicBezTo>
                    <a:pt x="451037" y="49691"/>
                    <a:pt x="365217" y="48071"/>
                    <a:pt x="278992" y="46047"/>
                  </a:cubicBezTo>
                  <a:cubicBezTo>
                    <a:pt x="191957" y="44023"/>
                    <a:pt x="104923" y="36332"/>
                    <a:pt x="18293" y="34308"/>
                  </a:cubicBezTo>
                  <a:cubicBezTo>
                    <a:pt x="-2353" y="33903"/>
                    <a:pt x="-7615" y="67503"/>
                    <a:pt x="13435" y="70741"/>
                  </a:cubicBezTo>
                  <a:cubicBezTo>
                    <a:pt x="89135" y="83290"/>
                    <a:pt x="167264" y="87743"/>
                    <a:pt x="244178" y="92601"/>
                  </a:cubicBezTo>
                  <a:cubicBezTo>
                    <a:pt x="320688" y="97459"/>
                    <a:pt x="397197" y="99888"/>
                    <a:pt x="473707" y="101102"/>
                  </a:cubicBezTo>
                  <a:cubicBezTo>
                    <a:pt x="627940" y="103531"/>
                    <a:pt x="782579" y="100697"/>
                    <a:pt x="936812" y="95840"/>
                  </a:cubicBezTo>
                  <a:cubicBezTo>
                    <a:pt x="1244875" y="86124"/>
                    <a:pt x="1552532" y="65479"/>
                    <a:pt x="1860594" y="61430"/>
                  </a:cubicBezTo>
                  <a:cubicBezTo>
                    <a:pt x="1946819" y="60216"/>
                    <a:pt x="2032640" y="60216"/>
                    <a:pt x="2118865" y="61835"/>
                  </a:cubicBezTo>
                  <a:cubicBezTo>
                    <a:pt x="2161370" y="62645"/>
                    <a:pt x="2203875" y="63859"/>
                    <a:pt x="2245976" y="65074"/>
                  </a:cubicBezTo>
                  <a:cubicBezTo>
                    <a:pt x="2268241" y="65883"/>
                    <a:pt x="2290910" y="67098"/>
                    <a:pt x="2313175" y="67907"/>
                  </a:cubicBezTo>
                  <a:cubicBezTo>
                    <a:pt x="2337059" y="69122"/>
                    <a:pt x="2350822" y="67098"/>
                    <a:pt x="2366610" y="48881"/>
                  </a:cubicBezTo>
                  <a:cubicBezTo>
                    <a:pt x="2369444" y="45643"/>
                    <a:pt x="2371063" y="39975"/>
                    <a:pt x="2368230" y="35927"/>
                  </a:cubicBezTo>
                  <a:cubicBezTo>
                    <a:pt x="2358514" y="21354"/>
                    <a:pt x="2349608" y="12043"/>
                    <a:pt x="2330582" y="10424"/>
                  </a:cubicBezTo>
                  <a:cubicBezTo>
                    <a:pt x="2310746" y="8400"/>
                    <a:pt x="2290505" y="7995"/>
                    <a:pt x="2270669" y="7185"/>
                  </a:cubicBezTo>
                  <a:cubicBezTo>
                    <a:pt x="2231807" y="5161"/>
                    <a:pt x="2192945" y="3947"/>
                    <a:pt x="2154084" y="2733"/>
                  </a:cubicBezTo>
                  <a:cubicBezTo>
                    <a:pt x="2077169" y="304"/>
                    <a:pt x="2000659" y="-506"/>
                    <a:pt x="1923745" y="30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24"/>
            <p:cNvSpPr/>
            <p:nvPr/>
          </p:nvSpPr>
          <p:spPr>
            <a:xfrm>
              <a:off x="2098952" y="1910899"/>
              <a:ext cx="2342550" cy="86627"/>
            </a:xfrm>
            <a:custGeom>
              <a:avLst/>
              <a:gdLst/>
              <a:ahLst/>
              <a:cxnLst/>
              <a:rect l="l" t="t" r="r" b="b"/>
              <a:pathLst>
                <a:path w="2342550" h="86627" extrusionOk="0">
                  <a:moveTo>
                    <a:pt x="2209872" y="1839"/>
                  </a:moveTo>
                  <a:cubicBezTo>
                    <a:pt x="2171414" y="2649"/>
                    <a:pt x="2132957" y="3054"/>
                    <a:pt x="2094500" y="3863"/>
                  </a:cubicBezTo>
                  <a:cubicBezTo>
                    <a:pt x="2013942" y="5482"/>
                    <a:pt x="1933384" y="6697"/>
                    <a:pt x="1852422" y="8316"/>
                  </a:cubicBezTo>
                  <a:cubicBezTo>
                    <a:pt x="1692521" y="11150"/>
                    <a:pt x="1532215" y="13983"/>
                    <a:pt x="1372314" y="16817"/>
                  </a:cubicBezTo>
                  <a:cubicBezTo>
                    <a:pt x="1054537" y="22485"/>
                    <a:pt x="736759" y="30581"/>
                    <a:pt x="418981" y="37463"/>
                  </a:cubicBezTo>
                  <a:cubicBezTo>
                    <a:pt x="328708" y="39487"/>
                    <a:pt x="238435" y="41106"/>
                    <a:pt x="148161" y="43535"/>
                  </a:cubicBezTo>
                  <a:lnTo>
                    <a:pt x="82987" y="45154"/>
                  </a:lnTo>
                  <a:cubicBezTo>
                    <a:pt x="61936" y="45559"/>
                    <a:pt x="38052" y="43130"/>
                    <a:pt x="17002" y="47178"/>
                  </a:cubicBezTo>
                  <a:cubicBezTo>
                    <a:pt x="6477" y="49202"/>
                    <a:pt x="405" y="61347"/>
                    <a:pt x="0" y="71062"/>
                  </a:cubicBezTo>
                  <a:cubicBezTo>
                    <a:pt x="57078" y="100613"/>
                    <a:pt x="160711" y="79158"/>
                    <a:pt x="223861" y="78349"/>
                  </a:cubicBezTo>
                  <a:cubicBezTo>
                    <a:pt x="298347" y="77539"/>
                    <a:pt x="373237" y="76729"/>
                    <a:pt x="447723" y="75920"/>
                  </a:cubicBezTo>
                  <a:cubicBezTo>
                    <a:pt x="600742" y="74301"/>
                    <a:pt x="753356" y="73896"/>
                    <a:pt x="906375" y="72276"/>
                  </a:cubicBezTo>
                  <a:cubicBezTo>
                    <a:pt x="1210794" y="69038"/>
                    <a:pt x="1515213" y="63371"/>
                    <a:pt x="1820037" y="58918"/>
                  </a:cubicBezTo>
                  <a:cubicBezTo>
                    <a:pt x="1904238" y="57703"/>
                    <a:pt x="1988439" y="56489"/>
                    <a:pt x="2072640" y="55274"/>
                  </a:cubicBezTo>
                  <a:lnTo>
                    <a:pt x="2202585" y="53250"/>
                  </a:lnTo>
                  <a:cubicBezTo>
                    <a:pt x="2244685" y="52441"/>
                    <a:pt x="2290429" y="57703"/>
                    <a:pt x="2330101" y="42725"/>
                  </a:cubicBezTo>
                  <a:cubicBezTo>
                    <a:pt x="2346293" y="36653"/>
                    <a:pt x="2347103" y="14793"/>
                    <a:pt x="2330101" y="9126"/>
                  </a:cubicBezTo>
                  <a:cubicBezTo>
                    <a:pt x="2291644" y="-4638"/>
                    <a:pt x="2249543" y="1029"/>
                    <a:pt x="2209872" y="18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24"/>
            <p:cNvSpPr/>
            <p:nvPr/>
          </p:nvSpPr>
          <p:spPr>
            <a:xfrm>
              <a:off x="2074391" y="1746765"/>
              <a:ext cx="2341441" cy="104084"/>
            </a:xfrm>
            <a:custGeom>
              <a:avLst/>
              <a:gdLst/>
              <a:ahLst/>
              <a:cxnLst/>
              <a:rect l="l" t="t" r="r" b="b"/>
              <a:pathLst>
                <a:path w="2341441" h="104084" extrusionOk="0">
                  <a:moveTo>
                    <a:pt x="2331183" y="101608"/>
                  </a:moveTo>
                  <a:cubicBezTo>
                    <a:pt x="2342113" y="100393"/>
                    <a:pt x="2346161" y="84201"/>
                    <a:pt x="2334017" y="80963"/>
                  </a:cubicBezTo>
                  <a:cubicBezTo>
                    <a:pt x="2298393" y="71247"/>
                    <a:pt x="2260746" y="69223"/>
                    <a:pt x="2223503" y="66389"/>
                  </a:cubicBezTo>
                  <a:cubicBezTo>
                    <a:pt x="2186260" y="63556"/>
                    <a:pt x="2149422" y="60722"/>
                    <a:pt x="2112179" y="58293"/>
                  </a:cubicBezTo>
                  <a:cubicBezTo>
                    <a:pt x="2036884" y="53030"/>
                    <a:pt x="1961589" y="47768"/>
                    <a:pt x="1886294" y="42910"/>
                  </a:cubicBezTo>
                  <a:cubicBezTo>
                    <a:pt x="1735704" y="33195"/>
                    <a:pt x="1585113" y="24694"/>
                    <a:pt x="1434118" y="19026"/>
                  </a:cubicBezTo>
                  <a:cubicBezTo>
                    <a:pt x="1132533" y="7691"/>
                    <a:pt x="830543" y="810"/>
                    <a:pt x="528957" y="0"/>
                  </a:cubicBezTo>
                  <a:cubicBezTo>
                    <a:pt x="445161" y="0"/>
                    <a:pt x="361365" y="0"/>
                    <a:pt x="277569" y="810"/>
                  </a:cubicBezTo>
                  <a:cubicBezTo>
                    <a:pt x="234659" y="1214"/>
                    <a:pt x="191344" y="1619"/>
                    <a:pt x="148434" y="2024"/>
                  </a:cubicBezTo>
                  <a:cubicBezTo>
                    <a:pt x="126979" y="2429"/>
                    <a:pt x="105524" y="2429"/>
                    <a:pt x="83664" y="2834"/>
                  </a:cubicBezTo>
                  <a:cubicBezTo>
                    <a:pt x="62209" y="3238"/>
                    <a:pt x="39944" y="1619"/>
                    <a:pt x="18894" y="6477"/>
                  </a:cubicBezTo>
                  <a:cubicBezTo>
                    <a:pt x="-9848" y="12954"/>
                    <a:pt x="-4181" y="59507"/>
                    <a:pt x="24966" y="59103"/>
                  </a:cubicBezTo>
                  <a:cubicBezTo>
                    <a:pt x="60185" y="64365"/>
                    <a:pt x="98642" y="59507"/>
                    <a:pt x="133861" y="59103"/>
                  </a:cubicBezTo>
                  <a:cubicBezTo>
                    <a:pt x="171103" y="58698"/>
                    <a:pt x="207941" y="58293"/>
                    <a:pt x="245184" y="57888"/>
                  </a:cubicBezTo>
                  <a:cubicBezTo>
                    <a:pt x="320479" y="57079"/>
                    <a:pt x="396179" y="56674"/>
                    <a:pt x="471474" y="56674"/>
                  </a:cubicBezTo>
                  <a:cubicBezTo>
                    <a:pt x="621255" y="56269"/>
                    <a:pt x="771036" y="57079"/>
                    <a:pt x="920411" y="59103"/>
                  </a:cubicBezTo>
                  <a:cubicBezTo>
                    <a:pt x="1220782" y="62746"/>
                    <a:pt x="1521558" y="72057"/>
                    <a:pt x="1821524" y="83391"/>
                  </a:cubicBezTo>
                  <a:cubicBezTo>
                    <a:pt x="1906535" y="86630"/>
                    <a:pt x="1991545" y="90273"/>
                    <a:pt x="2076151" y="94321"/>
                  </a:cubicBezTo>
                  <a:cubicBezTo>
                    <a:pt x="2117847" y="96345"/>
                    <a:pt x="2159947" y="98369"/>
                    <a:pt x="2201643" y="100393"/>
                  </a:cubicBezTo>
                  <a:cubicBezTo>
                    <a:pt x="2244958" y="102418"/>
                    <a:pt x="2288678" y="106870"/>
                    <a:pt x="2331183" y="10160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24"/>
            <p:cNvSpPr/>
            <p:nvPr/>
          </p:nvSpPr>
          <p:spPr>
            <a:xfrm>
              <a:off x="2045668" y="1638010"/>
              <a:ext cx="2385813" cy="68276"/>
            </a:xfrm>
            <a:custGeom>
              <a:avLst/>
              <a:gdLst/>
              <a:ahLst/>
              <a:cxnLst/>
              <a:rect l="l" t="t" r="r" b="b"/>
              <a:pathLst>
                <a:path w="2385813" h="68276" extrusionOk="0">
                  <a:moveTo>
                    <a:pt x="271883" y="671"/>
                  </a:moveTo>
                  <a:cubicBezTo>
                    <a:pt x="185658" y="1480"/>
                    <a:pt x="97813" y="-544"/>
                    <a:pt x="11993" y="7957"/>
                  </a:cubicBezTo>
                  <a:cubicBezTo>
                    <a:pt x="-4199" y="9577"/>
                    <a:pt x="-3795" y="31032"/>
                    <a:pt x="11993" y="32651"/>
                  </a:cubicBezTo>
                  <a:cubicBezTo>
                    <a:pt x="88503" y="41557"/>
                    <a:pt x="166227" y="41152"/>
                    <a:pt x="243141" y="43581"/>
                  </a:cubicBezTo>
                  <a:cubicBezTo>
                    <a:pt x="318841" y="46010"/>
                    <a:pt x="394946" y="47224"/>
                    <a:pt x="470646" y="48034"/>
                  </a:cubicBezTo>
                  <a:cubicBezTo>
                    <a:pt x="623665" y="50058"/>
                    <a:pt x="776279" y="51677"/>
                    <a:pt x="929298" y="53701"/>
                  </a:cubicBezTo>
                  <a:cubicBezTo>
                    <a:pt x="1233717" y="57344"/>
                    <a:pt x="1538136" y="60583"/>
                    <a:pt x="1842960" y="63821"/>
                  </a:cubicBezTo>
                  <a:cubicBezTo>
                    <a:pt x="2015005" y="65845"/>
                    <a:pt x="2187051" y="66655"/>
                    <a:pt x="2359096" y="68274"/>
                  </a:cubicBezTo>
                  <a:cubicBezTo>
                    <a:pt x="2394720" y="68679"/>
                    <a:pt x="2394720" y="13220"/>
                    <a:pt x="2359096" y="12815"/>
                  </a:cubicBezTo>
                  <a:cubicBezTo>
                    <a:pt x="2053462" y="9981"/>
                    <a:pt x="1747829" y="7553"/>
                    <a:pt x="1441791" y="5528"/>
                  </a:cubicBezTo>
                  <a:cubicBezTo>
                    <a:pt x="1137372" y="3504"/>
                    <a:pt x="832953" y="1885"/>
                    <a:pt x="528129" y="266"/>
                  </a:cubicBezTo>
                  <a:cubicBezTo>
                    <a:pt x="442714" y="-139"/>
                    <a:pt x="357298" y="-139"/>
                    <a:pt x="271883" y="67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pic>
        <p:nvPicPr>
          <p:cNvPr id="19" name="Google Shape;19;p4"/>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 name="Google Shape;21;p4"/>
          <p:cNvSpPr txBox="1">
            <a:spLocks noGrp="1"/>
          </p:cNvSpPr>
          <p:nvPr>
            <p:ph type="body" idx="1"/>
          </p:nvPr>
        </p:nvSpPr>
        <p:spPr>
          <a:xfrm>
            <a:off x="720000" y="1215750"/>
            <a:ext cx="56097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00000"/>
              </a:lnSpc>
              <a:spcBef>
                <a:spcPts val="0"/>
              </a:spcBef>
              <a:spcAft>
                <a:spcPts val="0"/>
              </a:spcAft>
              <a:buSzPts val="1200"/>
              <a:buFont typeface="Nunito"/>
              <a:buChar char="○"/>
              <a:defRPr/>
            </a:lvl2pPr>
            <a:lvl3pPr marL="1371600" lvl="2" indent="-304800" rtl="0">
              <a:lnSpc>
                <a:spcPct val="100000"/>
              </a:lnSpc>
              <a:spcBef>
                <a:spcPts val="0"/>
              </a:spcBef>
              <a:spcAft>
                <a:spcPts val="0"/>
              </a:spcAft>
              <a:buSzPts val="1200"/>
              <a:buFont typeface="Nunito"/>
              <a:buChar char="■"/>
              <a:defRPr/>
            </a:lvl3pPr>
            <a:lvl4pPr marL="1828800" lvl="3" indent="-304800" rtl="0">
              <a:lnSpc>
                <a:spcPct val="100000"/>
              </a:lnSpc>
              <a:spcBef>
                <a:spcPts val="0"/>
              </a:spcBef>
              <a:spcAft>
                <a:spcPts val="0"/>
              </a:spcAft>
              <a:buSzPts val="1200"/>
              <a:buFont typeface="Nunito"/>
              <a:buChar char="●"/>
              <a:defRPr/>
            </a:lvl4pPr>
            <a:lvl5pPr marL="2286000" lvl="4" indent="-304800" rtl="0">
              <a:lnSpc>
                <a:spcPct val="100000"/>
              </a:lnSpc>
              <a:spcBef>
                <a:spcPts val="0"/>
              </a:spcBef>
              <a:spcAft>
                <a:spcPts val="0"/>
              </a:spcAft>
              <a:buSzPts val="1200"/>
              <a:buFont typeface="Nunito"/>
              <a:buChar char="○"/>
              <a:defRPr/>
            </a:lvl5pPr>
            <a:lvl6pPr marL="2743200" lvl="5" indent="-304800" rtl="0">
              <a:lnSpc>
                <a:spcPct val="100000"/>
              </a:lnSpc>
              <a:spcBef>
                <a:spcPts val="0"/>
              </a:spcBef>
              <a:spcAft>
                <a:spcPts val="0"/>
              </a:spcAft>
              <a:buSzPts val="1200"/>
              <a:buFont typeface="Nunito"/>
              <a:buChar char="■"/>
              <a:defRPr/>
            </a:lvl6pPr>
            <a:lvl7pPr marL="3200400" lvl="6" indent="-304800" rtl="0">
              <a:lnSpc>
                <a:spcPct val="100000"/>
              </a:lnSpc>
              <a:spcBef>
                <a:spcPts val="0"/>
              </a:spcBef>
              <a:spcAft>
                <a:spcPts val="0"/>
              </a:spcAft>
              <a:buSzPts val="1200"/>
              <a:buFont typeface="Nunito"/>
              <a:buChar char="●"/>
              <a:defRPr/>
            </a:lvl7pPr>
            <a:lvl8pPr marL="3657600" lvl="7" indent="-304800" rtl="0">
              <a:lnSpc>
                <a:spcPct val="100000"/>
              </a:lnSpc>
              <a:spcBef>
                <a:spcPts val="0"/>
              </a:spcBef>
              <a:spcAft>
                <a:spcPts val="0"/>
              </a:spcAft>
              <a:buSzPts val="1200"/>
              <a:buFont typeface="Nunito"/>
              <a:buChar char="○"/>
              <a:defRPr/>
            </a:lvl8pPr>
            <a:lvl9pPr marL="4114800" lvl="8" indent="-304800" rtl="0">
              <a:lnSpc>
                <a:spcPct val="100000"/>
              </a:lnSpc>
              <a:spcBef>
                <a:spcPts val="0"/>
              </a:spcBef>
              <a:spcAft>
                <a:spcPts val="0"/>
              </a:spcAft>
              <a:buSzPts val="1200"/>
              <a:buFont typeface="Nunito"/>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pic>
        <p:nvPicPr>
          <p:cNvPr id="48" name="Google Shape;48;p7"/>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49" name="Google Shape;49;p7"/>
          <p:cNvSpPr txBox="1">
            <a:spLocks noGrp="1"/>
          </p:cNvSpPr>
          <p:nvPr>
            <p:ph type="subTitle" idx="1"/>
          </p:nvPr>
        </p:nvSpPr>
        <p:spPr>
          <a:xfrm>
            <a:off x="719875" y="1275986"/>
            <a:ext cx="4051200" cy="24108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50" name="Google Shape;50;p7"/>
          <p:cNvSpPr>
            <a:spLocks noGrp="1"/>
          </p:cNvSpPr>
          <p:nvPr>
            <p:ph type="pic" idx="2"/>
          </p:nvPr>
        </p:nvSpPr>
        <p:spPr>
          <a:xfrm rot="-220697">
            <a:off x="5648738" y="543846"/>
            <a:ext cx="2787041" cy="4064370"/>
          </a:xfrm>
          <a:prstGeom prst="rect">
            <a:avLst/>
          </a:prstGeom>
          <a:noFill/>
          <a:ln>
            <a:noFill/>
          </a:ln>
        </p:spPr>
      </p:sp>
      <p:sp>
        <p:nvSpPr>
          <p:cNvPr id="51" name="Google Shape;51;p7"/>
          <p:cNvSpPr txBox="1">
            <a:spLocks noGrp="1"/>
          </p:cNvSpPr>
          <p:nvPr>
            <p:ph type="title"/>
          </p:nvPr>
        </p:nvSpPr>
        <p:spPr>
          <a:xfrm>
            <a:off x="720000" y="445025"/>
            <a:ext cx="4051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pic>
        <p:nvPicPr>
          <p:cNvPr id="53" name="Google Shape;53;p8"/>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54" name="Google Shape;54;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5" name="Google Shape;55;p8"/>
          <p:cNvGrpSpPr/>
          <p:nvPr/>
        </p:nvGrpSpPr>
        <p:grpSpPr>
          <a:xfrm flipH="1">
            <a:off x="-1103991" y="1426400"/>
            <a:ext cx="3012459" cy="3989322"/>
            <a:chOff x="7398334" y="1426400"/>
            <a:chExt cx="3012459" cy="3989322"/>
          </a:xfrm>
        </p:grpSpPr>
        <p:sp>
          <p:nvSpPr>
            <p:cNvPr id="56" name="Google Shape;56;p8"/>
            <p:cNvSpPr/>
            <p:nvPr/>
          </p:nvSpPr>
          <p:spPr>
            <a:xfrm rot="5751003" flipH="1">
              <a:off x="7238063" y="3112662"/>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8"/>
            <p:cNvSpPr/>
            <p:nvPr/>
          </p:nvSpPr>
          <p:spPr>
            <a:xfrm rot="-244639" flipH="1">
              <a:off x="8142377" y="1502761"/>
              <a:ext cx="2209597" cy="1733137"/>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 name="Google Shape;58;p8"/>
          <p:cNvSpPr/>
          <p:nvPr/>
        </p:nvSpPr>
        <p:spPr>
          <a:xfrm rot="6298447" flipH="1">
            <a:off x="-439851" y="1204429"/>
            <a:ext cx="2280999" cy="1595548"/>
          </a:xfrm>
          <a:custGeom>
            <a:avLst/>
            <a:gdLst/>
            <a:ahLst/>
            <a:cxnLst/>
            <a:rect l="l" t="t" r="r" b="b"/>
            <a:pathLst>
              <a:path w="1759315" h="1230633" extrusionOk="0">
                <a:moveTo>
                  <a:pt x="24289" y="118610"/>
                </a:moveTo>
                <a:cubicBezTo>
                  <a:pt x="83391" y="326279"/>
                  <a:pt x="257056" y="516946"/>
                  <a:pt x="477679" y="547307"/>
                </a:cubicBezTo>
                <a:cubicBezTo>
                  <a:pt x="536781" y="555403"/>
                  <a:pt x="596289" y="553379"/>
                  <a:pt x="655796" y="555808"/>
                </a:cubicBezTo>
                <a:cubicBezTo>
                  <a:pt x="713280" y="557832"/>
                  <a:pt x="773192" y="563904"/>
                  <a:pt x="823389" y="594265"/>
                </a:cubicBezTo>
                <a:cubicBezTo>
                  <a:pt x="902732" y="642033"/>
                  <a:pt x="929045" y="735140"/>
                  <a:pt x="946047" y="820150"/>
                </a:cubicBezTo>
                <a:cubicBezTo>
                  <a:pt x="964264" y="910019"/>
                  <a:pt x="973169" y="1005150"/>
                  <a:pt x="1016079" y="1087326"/>
                </a:cubicBezTo>
                <a:cubicBezTo>
                  <a:pt x="1037130" y="1127403"/>
                  <a:pt x="1067491" y="1162621"/>
                  <a:pt x="1105543" y="1187315"/>
                </a:cubicBezTo>
                <a:cubicBezTo>
                  <a:pt x="1154526" y="1218891"/>
                  <a:pt x="1214033" y="1230225"/>
                  <a:pt x="1271921" y="1230630"/>
                </a:cubicBezTo>
                <a:cubicBezTo>
                  <a:pt x="1388912" y="1231035"/>
                  <a:pt x="1506712" y="1190149"/>
                  <a:pt x="1608725" y="1135094"/>
                </a:cubicBezTo>
                <a:cubicBezTo>
                  <a:pt x="1662160" y="1105948"/>
                  <a:pt x="1712357" y="1071539"/>
                  <a:pt x="1759315" y="1033081"/>
                </a:cubicBezTo>
                <a:lnTo>
                  <a:pt x="1759315" y="988957"/>
                </a:lnTo>
                <a:cubicBezTo>
                  <a:pt x="1732598" y="1010412"/>
                  <a:pt x="1704665" y="1030653"/>
                  <a:pt x="1676329" y="1050084"/>
                </a:cubicBezTo>
                <a:cubicBezTo>
                  <a:pt x="1584436" y="1112020"/>
                  <a:pt x="1482424" y="1158978"/>
                  <a:pt x="1373529" y="1180433"/>
                </a:cubicBezTo>
                <a:cubicBezTo>
                  <a:pt x="1273135" y="1200269"/>
                  <a:pt x="1154930" y="1197031"/>
                  <a:pt x="1082874" y="1113639"/>
                </a:cubicBezTo>
                <a:cubicBezTo>
                  <a:pt x="1029438" y="1051298"/>
                  <a:pt x="1015270" y="963049"/>
                  <a:pt x="1001506" y="884920"/>
                </a:cubicBezTo>
                <a:cubicBezTo>
                  <a:pt x="986933" y="802743"/>
                  <a:pt x="975193" y="715304"/>
                  <a:pt x="931473" y="642437"/>
                </a:cubicBezTo>
                <a:cubicBezTo>
                  <a:pt x="879253" y="555403"/>
                  <a:pt x="789384" y="519779"/>
                  <a:pt x="691825" y="511278"/>
                </a:cubicBezTo>
                <a:cubicBezTo>
                  <a:pt x="586169" y="502372"/>
                  <a:pt x="480917" y="514112"/>
                  <a:pt x="380928" y="470797"/>
                </a:cubicBezTo>
                <a:cubicBezTo>
                  <a:pt x="289036" y="431125"/>
                  <a:pt x="213336" y="360688"/>
                  <a:pt x="159092" y="277297"/>
                </a:cubicBezTo>
                <a:cubicBezTo>
                  <a:pt x="103632" y="191476"/>
                  <a:pt x="74081" y="97155"/>
                  <a:pt x="63556" y="0"/>
                </a:cubicBezTo>
                <a:lnTo>
                  <a:pt x="0" y="0"/>
                </a:lnTo>
                <a:cubicBezTo>
                  <a:pt x="5263" y="40076"/>
                  <a:pt x="12954" y="79748"/>
                  <a:pt x="24289" y="11861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pic>
        <p:nvPicPr>
          <p:cNvPr id="60" name="Google Shape;60;p9"/>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61" name="Google Shape;61;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2" name="Google Shape;62;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63" name="Google Shape;63;p9"/>
          <p:cNvGrpSpPr/>
          <p:nvPr/>
        </p:nvGrpSpPr>
        <p:grpSpPr>
          <a:xfrm rot="5400000">
            <a:off x="7320506" y="1094298"/>
            <a:ext cx="3607639" cy="1436394"/>
            <a:chOff x="2045668" y="1638010"/>
            <a:chExt cx="2436771" cy="970209"/>
          </a:xfrm>
        </p:grpSpPr>
        <p:sp>
          <p:nvSpPr>
            <p:cNvPr id="64" name="Google Shape;64;p9"/>
            <p:cNvSpPr/>
            <p:nvPr/>
          </p:nvSpPr>
          <p:spPr>
            <a:xfrm>
              <a:off x="2092526" y="2530786"/>
              <a:ext cx="2389913" cy="77433"/>
            </a:xfrm>
            <a:custGeom>
              <a:avLst/>
              <a:gdLst/>
              <a:ahLst/>
              <a:cxnLst/>
              <a:rect l="l" t="t" r="r" b="b"/>
              <a:pathLst>
                <a:path w="2389913" h="77433" extrusionOk="0">
                  <a:moveTo>
                    <a:pt x="539160" y="16294"/>
                  </a:moveTo>
                  <a:cubicBezTo>
                    <a:pt x="365090" y="22771"/>
                    <a:pt x="191426" y="30462"/>
                    <a:pt x="17761" y="40583"/>
                  </a:cubicBezTo>
                  <a:cubicBezTo>
                    <a:pt x="-5718" y="41797"/>
                    <a:pt x="-6122" y="78230"/>
                    <a:pt x="17761" y="77420"/>
                  </a:cubicBezTo>
                  <a:cubicBezTo>
                    <a:pt x="327038" y="66895"/>
                    <a:pt x="636315" y="58799"/>
                    <a:pt x="945996" y="53537"/>
                  </a:cubicBezTo>
                  <a:cubicBezTo>
                    <a:pt x="1254464" y="48274"/>
                    <a:pt x="1562526" y="47464"/>
                    <a:pt x="1870993" y="50703"/>
                  </a:cubicBezTo>
                  <a:cubicBezTo>
                    <a:pt x="1957218" y="51513"/>
                    <a:pt x="2043848" y="53132"/>
                    <a:pt x="2130073" y="54751"/>
                  </a:cubicBezTo>
                  <a:cubicBezTo>
                    <a:pt x="2173388" y="55561"/>
                    <a:pt x="2216298" y="56370"/>
                    <a:pt x="2259613" y="57585"/>
                  </a:cubicBezTo>
                  <a:cubicBezTo>
                    <a:pt x="2281068" y="57989"/>
                    <a:pt x="2302928" y="59204"/>
                    <a:pt x="2324383" y="59204"/>
                  </a:cubicBezTo>
                  <a:cubicBezTo>
                    <a:pt x="2346648" y="59204"/>
                    <a:pt x="2364055" y="54751"/>
                    <a:pt x="2384296" y="45845"/>
                  </a:cubicBezTo>
                  <a:cubicBezTo>
                    <a:pt x="2391987" y="42202"/>
                    <a:pt x="2391582" y="29653"/>
                    <a:pt x="2384296" y="26009"/>
                  </a:cubicBezTo>
                  <a:cubicBezTo>
                    <a:pt x="2367698" y="17508"/>
                    <a:pt x="2353935" y="12650"/>
                    <a:pt x="2335313" y="10626"/>
                  </a:cubicBezTo>
                  <a:cubicBezTo>
                    <a:pt x="2316287" y="8602"/>
                    <a:pt x="2296856" y="9007"/>
                    <a:pt x="2277830" y="8602"/>
                  </a:cubicBezTo>
                  <a:cubicBezTo>
                    <a:pt x="2239372" y="7793"/>
                    <a:pt x="2200915" y="6983"/>
                    <a:pt x="2162863" y="6173"/>
                  </a:cubicBezTo>
                  <a:cubicBezTo>
                    <a:pt x="2084734" y="4554"/>
                    <a:pt x="2007010" y="3340"/>
                    <a:pt x="1928881" y="2530"/>
                  </a:cubicBezTo>
                  <a:cubicBezTo>
                    <a:pt x="1774243" y="506"/>
                    <a:pt x="1619200" y="-304"/>
                    <a:pt x="1464561" y="101"/>
                  </a:cubicBezTo>
                  <a:cubicBezTo>
                    <a:pt x="1155690" y="506"/>
                    <a:pt x="847222" y="4554"/>
                    <a:pt x="539160" y="1629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9"/>
            <p:cNvSpPr/>
            <p:nvPr/>
          </p:nvSpPr>
          <p:spPr>
            <a:xfrm>
              <a:off x="2109984" y="2371575"/>
              <a:ext cx="2297059" cy="101862"/>
            </a:xfrm>
            <a:custGeom>
              <a:avLst/>
              <a:gdLst/>
              <a:ahLst/>
              <a:cxnLst/>
              <a:rect l="l" t="t" r="r" b="b"/>
              <a:pathLst>
                <a:path w="2297059" h="101862" extrusionOk="0">
                  <a:moveTo>
                    <a:pt x="1387596" y="1031"/>
                  </a:moveTo>
                  <a:cubicBezTo>
                    <a:pt x="1093297" y="4269"/>
                    <a:pt x="798189" y="11961"/>
                    <a:pt x="504295" y="30987"/>
                  </a:cubicBezTo>
                  <a:cubicBezTo>
                    <a:pt x="421713" y="36249"/>
                    <a:pt x="339132" y="42727"/>
                    <a:pt x="256955" y="49204"/>
                  </a:cubicBezTo>
                  <a:cubicBezTo>
                    <a:pt x="216473" y="52442"/>
                    <a:pt x="175587" y="56085"/>
                    <a:pt x="135106" y="60133"/>
                  </a:cubicBezTo>
                  <a:cubicBezTo>
                    <a:pt x="93410" y="64182"/>
                    <a:pt x="50905" y="66610"/>
                    <a:pt x="9614" y="75516"/>
                  </a:cubicBezTo>
                  <a:cubicBezTo>
                    <a:pt x="-5769" y="78755"/>
                    <a:pt x="-1316" y="101019"/>
                    <a:pt x="13257" y="101424"/>
                  </a:cubicBezTo>
                  <a:cubicBezTo>
                    <a:pt x="50095" y="103044"/>
                    <a:pt x="87338" y="99805"/>
                    <a:pt x="124176" y="97781"/>
                  </a:cubicBezTo>
                  <a:cubicBezTo>
                    <a:pt x="161014" y="95757"/>
                    <a:pt x="198257" y="94138"/>
                    <a:pt x="235095" y="92114"/>
                  </a:cubicBezTo>
                  <a:cubicBezTo>
                    <a:pt x="307961" y="88065"/>
                    <a:pt x="380827" y="84017"/>
                    <a:pt x="453693" y="80779"/>
                  </a:cubicBezTo>
                  <a:cubicBezTo>
                    <a:pt x="600640" y="73897"/>
                    <a:pt x="747992" y="66206"/>
                    <a:pt x="894939" y="61348"/>
                  </a:cubicBezTo>
                  <a:cubicBezTo>
                    <a:pt x="1189238" y="51228"/>
                    <a:pt x="1483941" y="47989"/>
                    <a:pt x="1778645" y="51228"/>
                  </a:cubicBezTo>
                  <a:cubicBezTo>
                    <a:pt x="1860012" y="52037"/>
                    <a:pt x="1941379" y="53656"/>
                    <a:pt x="2022747" y="55276"/>
                  </a:cubicBezTo>
                  <a:cubicBezTo>
                    <a:pt x="2106138" y="57300"/>
                    <a:pt x="2190744" y="64182"/>
                    <a:pt x="2274135" y="60943"/>
                  </a:cubicBezTo>
                  <a:cubicBezTo>
                    <a:pt x="2305306" y="59729"/>
                    <a:pt x="2304092" y="16819"/>
                    <a:pt x="2274135" y="13580"/>
                  </a:cubicBezTo>
                  <a:cubicBezTo>
                    <a:pt x="2200864" y="5484"/>
                    <a:pt x="2125164" y="7103"/>
                    <a:pt x="2051488" y="5484"/>
                  </a:cubicBezTo>
                  <a:cubicBezTo>
                    <a:pt x="1977408" y="3864"/>
                    <a:pt x="1902922" y="2245"/>
                    <a:pt x="1828842" y="1436"/>
                  </a:cubicBezTo>
                  <a:cubicBezTo>
                    <a:pt x="1681895" y="-184"/>
                    <a:pt x="1534543" y="-588"/>
                    <a:pt x="1387596" y="10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9"/>
            <p:cNvSpPr/>
            <p:nvPr/>
          </p:nvSpPr>
          <p:spPr>
            <a:xfrm>
              <a:off x="2087682" y="2228057"/>
              <a:ext cx="2315493" cy="114419"/>
            </a:xfrm>
            <a:custGeom>
              <a:avLst/>
              <a:gdLst/>
              <a:ahLst/>
              <a:cxnLst/>
              <a:rect l="l" t="t" r="r" b="b"/>
              <a:pathLst>
                <a:path w="2315493" h="114419" extrusionOk="0">
                  <a:moveTo>
                    <a:pt x="1396944" y="10555"/>
                  </a:moveTo>
                  <a:cubicBezTo>
                    <a:pt x="1101836" y="17842"/>
                    <a:pt x="806727" y="29177"/>
                    <a:pt x="512024" y="46179"/>
                  </a:cubicBezTo>
                  <a:cubicBezTo>
                    <a:pt x="428228" y="51037"/>
                    <a:pt x="344431" y="56299"/>
                    <a:pt x="260230" y="62371"/>
                  </a:cubicBezTo>
                  <a:cubicBezTo>
                    <a:pt x="177649" y="68039"/>
                    <a:pt x="93448" y="70468"/>
                    <a:pt x="11676" y="82612"/>
                  </a:cubicBezTo>
                  <a:cubicBezTo>
                    <a:pt x="-6946" y="85446"/>
                    <a:pt x="-1683" y="113783"/>
                    <a:pt x="16129" y="114187"/>
                  </a:cubicBezTo>
                  <a:cubicBezTo>
                    <a:pt x="90209" y="115807"/>
                    <a:pt x="165100" y="108520"/>
                    <a:pt x="238775" y="105282"/>
                  </a:cubicBezTo>
                  <a:cubicBezTo>
                    <a:pt x="312856" y="102043"/>
                    <a:pt x="387342" y="98805"/>
                    <a:pt x="461422" y="95566"/>
                  </a:cubicBezTo>
                  <a:cubicBezTo>
                    <a:pt x="608774" y="89089"/>
                    <a:pt x="756126" y="84231"/>
                    <a:pt x="903882" y="78564"/>
                  </a:cubicBezTo>
                  <a:cubicBezTo>
                    <a:pt x="1198991" y="67229"/>
                    <a:pt x="1494099" y="59538"/>
                    <a:pt x="1789207" y="55895"/>
                  </a:cubicBezTo>
                  <a:cubicBezTo>
                    <a:pt x="1953156" y="53870"/>
                    <a:pt x="2117105" y="52656"/>
                    <a:pt x="2281460" y="53061"/>
                  </a:cubicBezTo>
                  <a:cubicBezTo>
                    <a:pt x="2283888" y="53061"/>
                    <a:pt x="2286317" y="53061"/>
                    <a:pt x="2288341" y="53061"/>
                  </a:cubicBezTo>
                  <a:cubicBezTo>
                    <a:pt x="2288746" y="53061"/>
                    <a:pt x="2289151" y="53061"/>
                    <a:pt x="2289556" y="53061"/>
                  </a:cubicBezTo>
                  <a:cubicBezTo>
                    <a:pt x="2289556" y="53061"/>
                    <a:pt x="2289556" y="53061"/>
                    <a:pt x="2289556" y="53061"/>
                  </a:cubicBezTo>
                  <a:cubicBezTo>
                    <a:pt x="2291985" y="53061"/>
                    <a:pt x="2294413" y="52656"/>
                    <a:pt x="2296437" y="52251"/>
                  </a:cubicBezTo>
                  <a:cubicBezTo>
                    <a:pt x="2326394" y="46584"/>
                    <a:pt x="2318702" y="30"/>
                    <a:pt x="2289556" y="30"/>
                  </a:cubicBezTo>
                  <a:cubicBezTo>
                    <a:pt x="1992018" y="-375"/>
                    <a:pt x="1694481" y="3269"/>
                    <a:pt x="1396944" y="1055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9"/>
            <p:cNvSpPr/>
            <p:nvPr/>
          </p:nvSpPr>
          <p:spPr>
            <a:xfrm>
              <a:off x="2098067" y="2079622"/>
              <a:ext cx="2369709" cy="101987"/>
            </a:xfrm>
            <a:custGeom>
              <a:avLst/>
              <a:gdLst/>
              <a:ahLst/>
              <a:cxnLst/>
              <a:rect l="l" t="t" r="r" b="b"/>
              <a:pathLst>
                <a:path w="2369709" h="101987" extrusionOk="0">
                  <a:moveTo>
                    <a:pt x="1923745" y="304"/>
                  </a:moveTo>
                  <a:cubicBezTo>
                    <a:pt x="1769107" y="1518"/>
                    <a:pt x="1614468" y="7185"/>
                    <a:pt x="1460235" y="14067"/>
                  </a:cubicBezTo>
                  <a:cubicBezTo>
                    <a:pt x="1152577" y="27831"/>
                    <a:pt x="844920" y="48071"/>
                    <a:pt x="536858" y="49286"/>
                  </a:cubicBezTo>
                  <a:cubicBezTo>
                    <a:pt x="451037" y="49691"/>
                    <a:pt x="365217" y="48071"/>
                    <a:pt x="278992" y="46047"/>
                  </a:cubicBezTo>
                  <a:cubicBezTo>
                    <a:pt x="191957" y="44023"/>
                    <a:pt x="104923" y="36332"/>
                    <a:pt x="18293" y="34308"/>
                  </a:cubicBezTo>
                  <a:cubicBezTo>
                    <a:pt x="-2353" y="33903"/>
                    <a:pt x="-7615" y="67503"/>
                    <a:pt x="13435" y="70741"/>
                  </a:cubicBezTo>
                  <a:cubicBezTo>
                    <a:pt x="89135" y="83290"/>
                    <a:pt x="167264" y="87743"/>
                    <a:pt x="244178" y="92601"/>
                  </a:cubicBezTo>
                  <a:cubicBezTo>
                    <a:pt x="320688" y="97459"/>
                    <a:pt x="397197" y="99888"/>
                    <a:pt x="473707" y="101102"/>
                  </a:cubicBezTo>
                  <a:cubicBezTo>
                    <a:pt x="627940" y="103531"/>
                    <a:pt x="782579" y="100697"/>
                    <a:pt x="936812" y="95840"/>
                  </a:cubicBezTo>
                  <a:cubicBezTo>
                    <a:pt x="1244875" y="86124"/>
                    <a:pt x="1552532" y="65479"/>
                    <a:pt x="1860594" y="61430"/>
                  </a:cubicBezTo>
                  <a:cubicBezTo>
                    <a:pt x="1946819" y="60216"/>
                    <a:pt x="2032640" y="60216"/>
                    <a:pt x="2118865" y="61835"/>
                  </a:cubicBezTo>
                  <a:cubicBezTo>
                    <a:pt x="2161370" y="62645"/>
                    <a:pt x="2203875" y="63859"/>
                    <a:pt x="2245976" y="65074"/>
                  </a:cubicBezTo>
                  <a:cubicBezTo>
                    <a:pt x="2268241" y="65883"/>
                    <a:pt x="2290910" y="67098"/>
                    <a:pt x="2313175" y="67907"/>
                  </a:cubicBezTo>
                  <a:cubicBezTo>
                    <a:pt x="2337059" y="69122"/>
                    <a:pt x="2350822" y="67098"/>
                    <a:pt x="2366610" y="48881"/>
                  </a:cubicBezTo>
                  <a:cubicBezTo>
                    <a:pt x="2369444" y="45643"/>
                    <a:pt x="2371063" y="39975"/>
                    <a:pt x="2368230" y="35927"/>
                  </a:cubicBezTo>
                  <a:cubicBezTo>
                    <a:pt x="2358514" y="21354"/>
                    <a:pt x="2349608" y="12043"/>
                    <a:pt x="2330582" y="10424"/>
                  </a:cubicBezTo>
                  <a:cubicBezTo>
                    <a:pt x="2310746" y="8400"/>
                    <a:pt x="2290505" y="7995"/>
                    <a:pt x="2270669" y="7185"/>
                  </a:cubicBezTo>
                  <a:cubicBezTo>
                    <a:pt x="2231807" y="5161"/>
                    <a:pt x="2192945" y="3947"/>
                    <a:pt x="2154084" y="2733"/>
                  </a:cubicBezTo>
                  <a:cubicBezTo>
                    <a:pt x="2077169" y="304"/>
                    <a:pt x="2000659" y="-506"/>
                    <a:pt x="1923745" y="30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9"/>
            <p:cNvSpPr/>
            <p:nvPr/>
          </p:nvSpPr>
          <p:spPr>
            <a:xfrm>
              <a:off x="2098952" y="1910899"/>
              <a:ext cx="2342550" cy="86627"/>
            </a:xfrm>
            <a:custGeom>
              <a:avLst/>
              <a:gdLst/>
              <a:ahLst/>
              <a:cxnLst/>
              <a:rect l="l" t="t" r="r" b="b"/>
              <a:pathLst>
                <a:path w="2342550" h="86627" extrusionOk="0">
                  <a:moveTo>
                    <a:pt x="2209872" y="1839"/>
                  </a:moveTo>
                  <a:cubicBezTo>
                    <a:pt x="2171414" y="2649"/>
                    <a:pt x="2132957" y="3054"/>
                    <a:pt x="2094500" y="3863"/>
                  </a:cubicBezTo>
                  <a:cubicBezTo>
                    <a:pt x="2013942" y="5482"/>
                    <a:pt x="1933384" y="6697"/>
                    <a:pt x="1852422" y="8316"/>
                  </a:cubicBezTo>
                  <a:cubicBezTo>
                    <a:pt x="1692521" y="11150"/>
                    <a:pt x="1532215" y="13983"/>
                    <a:pt x="1372314" y="16817"/>
                  </a:cubicBezTo>
                  <a:cubicBezTo>
                    <a:pt x="1054537" y="22485"/>
                    <a:pt x="736759" y="30581"/>
                    <a:pt x="418981" y="37463"/>
                  </a:cubicBezTo>
                  <a:cubicBezTo>
                    <a:pt x="328708" y="39487"/>
                    <a:pt x="238435" y="41106"/>
                    <a:pt x="148161" y="43535"/>
                  </a:cubicBezTo>
                  <a:lnTo>
                    <a:pt x="82987" y="45154"/>
                  </a:lnTo>
                  <a:cubicBezTo>
                    <a:pt x="61936" y="45559"/>
                    <a:pt x="38052" y="43130"/>
                    <a:pt x="17002" y="47178"/>
                  </a:cubicBezTo>
                  <a:cubicBezTo>
                    <a:pt x="6477" y="49202"/>
                    <a:pt x="405" y="61347"/>
                    <a:pt x="0" y="71062"/>
                  </a:cubicBezTo>
                  <a:cubicBezTo>
                    <a:pt x="57078" y="100613"/>
                    <a:pt x="160711" y="79158"/>
                    <a:pt x="223861" y="78349"/>
                  </a:cubicBezTo>
                  <a:cubicBezTo>
                    <a:pt x="298347" y="77539"/>
                    <a:pt x="373237" y="76729"/>
                    <a:pt x="447723" y="75920"/>
                  </a:cubicBezTo>
                  <a:cubicBezTo>
                    <a:pt x="600742" y="74301"/>
                    <a:pt x="753356" y="73896"/>
                    <a:pt x="906375" y="72276"/>
                  </a:cubicBezTo>
                  <a:cubicBezTo>
                    <a:pt x="1210794" y="69038"/>
                    <a:pt x="1515213" y="63371"/>
                    <a:pt x="1820037" y="58918"/>
                  </a:cubicBezTo>
                  <a:cubicBezTo>
                    <a:pt x="1904238" y="57703"/>
                    <a:pt x="1988439" y="56489"/>
                    <a:pt x="2072640" y="55274"/>
                  </a:cubicBezTo>
                  <a:lnTo>
                    <a:pt x="2202585" y="53250"/>
                  </a:lnTo>
                  <a:cubicBezTo>
                    <a:pt x="2244685" y="52441"/>
                    <a:pt x="2290429" y="57703"/>
                    <a:pt x="2330101" y="42725"/>
                  </a:cubicBezTo>
                  <a:cubicBezTo>
                    <a:pt x="2346293" y="36653"/>
                    <a:pt x="2347103" y="14793"/>
                    <a:pt x="2330101" y="9126"/>
                  </a:cubicBezTo>
                  <a:cubicBezTo>
                    <a:pt x="2291644" y="-4638"/>
                    <a:pt x="2249543" y="1029"/>
                    <a:pt x="2209872" y="18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9"/>
            <p:cNvSpPr/>
            <p:nvPr/>
          </p:nvSpPr>
          <p:spPr>
            <a:xfrm>
              <a:off x="2074391" y="1746765"/>
              <a:ext cx="2341441" cy="104084"/>
            </a:xfrm>
            <a:custGeom>
              <a:avLst/>
              <a:gdLst/>
              <a:ahLst/>
              <a:cxnLst/>
              <a:rect l="l" t="t" r="r" b="b"/>
              <a:pathLst>
                <a:path w="2341441" h="104084" extrusionOk="0">
                  <a:moveTo>
                    <a:pt x="2331183" y="101608"/>
                  </a:moveTo>
                  <a:cubicBezTo>
                    <a:pt x="2342113" y="100393"/>
                    <a:pt x="2346161" y="84201"/>
                    <a:pt x="2334017" y="80963"/>
                  </a:cubicBezTo>
                  <a:cubicBezTo>
                    <a:pt x="2298393" y="71247"/>
                    <a:pt x="2260746" y="69223"/>
                    <a:pt x="2223503" y="66389"/>
                  </a:cubicBezTo>
                  <a:cubicBezTo>
                    <a:pt x="2186260" y="63556"/>
                    <a:pt x="2149422" y="60722"/>
                    <a:pt x="2112179" y="58293"/>
                  </a:cubicBezTo>
                  <a:cubicBezTo>
                    <a:pt x="2036884" y="53030"/>
                    <a:pt x="1961589" y="47768"/>
                    <a:pt x="1886294" y="42910"/>
                  </a:cubicBezTo>
                  <a:cubicBezTo>
                    <a:pt x="1735704" y="33195"/>
                    <a:pt x="1585113" y="24694"/>
                    <a:pt x="1434118" y="19026"/>
                  </a:cubicBezTo>
                  <a:cubicBezTo>
                    <a:pt x="1132533" y="7691"/>
                    <a:pt x="830543" y="810"/>
                    <a:pt x="528957" y="0"/>
                  </a:cubicBezTo>
                  <a:cubicBezTo>
                    <a:pt x="445161" y="0"/>
                    <a:pt x="361365" y="0"/>
                    <a:pt x="277569" y="810"/>
                  </a:cubicBezTo>
                  <a:cubicBezTo>
                    <a:pt x="234659" y="1214"/>
                    <a:pt x="191344" y="1619"/>
                    <a:pt x="148434" y="2024"/>
                  </a:cubicBezTo>
                  <a:cubicBezTo>
                    <a:pt x="126979" y="2429"/>
                    <a:pt x="105524" y="2429"/>
                    <a:pt x="83664" y="2834"/>
                  </a:cubicBezTo>
                  <a:cubicBezTo>
                    <a:pt x="62209" y="3238"/>
                    <a:pt x="39944" y="1619"/>
                    <a:pt x="18894" y="6477"/>
                  </a:cubicBezTo>
                  <a:cubicBezTo>
                    <a:pt x="-9848" y="12954"/>
                    <a:pt x="-4181" y="59507"/>
                    <a:pt x="24966" y="59103"/>
                  </a:cubicBezTo>
                  <a:cubicBezTo>
                    <a:pt x="60185" y="64365"/>
                    <a:pt x="98642" y="59507"/>
                    <a:pt x="133861" y="59103"/>
                  </a:cubicBezTo>
                  <a:cubicBezTo>
                    <a:pt x="171103" y="58698"/>
                    <a:pt x="207941" y="58293"/>
                    <a:pt x="245184" y="57888"/>
                  </a:cubicBezTo>
                  <a:cubicBezTo>
                    <a:pt x="320479" y="57079"/>
                    <a:pt x="396179" y="56674"/>
                    <a:pt x="471474" y="56674"/>
                  </a:cubicBezTo>
                  <a:cubicBezTo>
                    <a:pt x="621255" y="56269"/>
                    <a:pt x="771036" y="57079"/>
                    <a:pt x="920411" y="59103"/>
                  </a:cubicBezTo>
                  <a:cubicBezTo>
                    <a:pt x="1220782" y="62746"/>
                    <a:pt x="1521558" y="72057"/>
                    <a:pt x="1821524" y="83391"/>
                  </a:cubicBezTo>
                  <a:cubicBezTo>
                    <a:pt x="1906535" y="86630"/>
                    <a:pt x="1991545" y="90273"/>
                    <a:pt x="2076151" y="94321"/>
                  </a:cubicBezTo>
                  <a:cubicBezTo>
                    <a:pt x="2117847" y="96345"/>
                    <a:pt x="2159947" y="98369"/>
                    <a:pt x="2201643" y="100393"/>
                  </a:cubicBezTo>
                  <a:cubicBezTo>
                    <a:pt x="2244958" y="102418"/>
                    <a:pt x="2288678" y="106870"/>
                    <a:pt x="2331183" y="10160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9"/>
            <p:cNvSpPr/>
            <p:nvPr/>
          </p:nvSpPr>
          <p:spPr>
            <a:xfrm>
              <a:off x="2045668" y="1638010"/>
              <a:ext cx="2385813" cy="68276"/>
            </a:xfrm>
            <a:custGeom>
              <a:avLst/>
              <a:gdLst/>
              <a:ahLst/>
              <a:cxnLst/>
              <a:rect l="l" t="t" r="r" b="b"/>
              <a:pathLst>
                <a:path w="2385813" h="68276" extrusionOk="0">
                  <a:moveTo>
                    <a:pt x="271883" y="671"/>
                  </a:moveTo>
                  <a:cubicBezTo>
                    <a:pt x="185658" y="1480"/>
                    <a:pt x="97813" y="-544"/>
                    <a:pt x="11993" y="7957"/>
                  </a:cubicBezTo>
                  <a:cubicBezTo>
                    <a:pt x="-4199" y="9577"/>
                    <a:pt x="-3795" y="31032"/>
                    <a:pt x="11993" y="32651"/>
                  </a:cubicBezTo>
                  <a:cubicBezTo>
                    <a:pt x="88503" y="41557"/>
                    <a:pt x="166227" y="41152"/>
                    <a:pt x="243141" y="43581"/>
                  </a:cubicBezTo>
                  <a:cubicBezTo>
                    <a:pt x="318841" y="46010"/>
                    <a:pt x="394946" y="47224"/>
                    <a:pt x="470646" y="48034"/>
                  </a:cubicBezTo>
                  <a:cubicBezTo>
                    <a:pt x="623665" y="50058"/>
                    <a:pt x="776279" y="51677"/>
                    <a:pt x="929298" y="53701"/>
                  </a:cubicBezTo>
                  <a:cubicBezTo>
                    <a:pt x="1233717" y="57344"/>
                    <a:pt x="1538136" y="60583"/>
                    <a:pt x="1842960" y="63821"/>
                  </a:cubicBezTo>
                  <a:cubicBezTo>
                    <a:pt x="2015005" y="65845"/>
                    <a:pt x="2187051" y="66655"/>
                    <a:pt x="2359096" y="68274"/>
                  </a:cubicBezTo>
                  <a:cubicBezTo>
                    <a:pt x="2394720" y="68679"/>
                    <a:pt x="2394720" y="13220"/>
                    <a:pt x="2359096" y="12815"/>
                  </a:cubicBezTo>
                  <a:cubicBezTo>
                    <a:pt x="2053462" y="9981"/>
                    <a:pt x="1747829" y="7553"/>
                    <a:pt x="1441791" y="5528"/>
                  </a:cubicBezTo>
                  <a:cubicBezTo>
                    <a:pt x="1137372" y="3504"/>
                    <a:pt x="832953" y="1885"/>
                    <a:pt x="528129" y="266"/>
                  </a:cubicBezTo>
                  <a:cubicBezTo>
                    <a:pt x="442714" y="-139"/>
                    <a:pt x="357298" y="-139"/>
                    <a:pt x="271883" y="67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 name="Google Shape;71;p9"/>
          <p:cNvGrpSpPr/>
          <p:nvPr/>
        </p:nvGrpSpPr>
        <p:grpSpPr>
          <a:xfrm>
            <a:off x="7322134" y="1045408"/>
            <a:ext cx="3040626" cy="4370314"/>
            <a:chOff x="7322134" y="1045408"/>
            <a:chExt cx="3040626" cy="4370314"/>
          </a:xfrm>
        </p:grpSpPr>
        <p:sp>
          <p:nvSpPr>
            <p:cNvPr id="72" name="Google Shape;72;p9"/>
            <p:cNvSpPr/>
            <p:nvPr/>
          </p:nvSpPr>
          <p:spPr>
            <a:xfrm rot="5048997">
              <a:off x="7161863" y="1419545"/>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9"/>
            <p:cNvSpPr/>
            <p:nvPr/>
          </p:nvSpPr>
          <p:spPr>
            <a:xfrm rot="-10553229">
              <a:off x="7599290" y="3211010"/>
              <a:ext cx="2691238" cy="2110921"/>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a:spLocks noGrp="1"/>
          </p:cNvSpPr>
          <p:nvPr>
            <p:ph type="pic" idx="2"/>
          </p:nvPr>
        </p:nvSpPr>
        <p:spPr>
          <a:xfrm>
            <a:off x="0" y="0"/>
            <a:ext cx="9144000" cy="5143500"/>
          </a:xfrm>
          <a:prstGeom prst="rect">
            <a:avLst/>
          </a:prstGeom>
          <a:noFill/>
          <a:ln>
            <a:noFill/>
          </a:ln>
        </p:spPr>
      </p:sp>
      <p:sp>
        <p:nvSpPr>
          <p:cNvPr id="76" name="Google Shape;76;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63"/>
        <p:cNvGrpSpPr/>
        <p:nvPr/>
      </p:nvGrpSpPr>
      <p:grpSpPr>
        <a:xfrm>
          <a:off x="0" y="0"/>
          <a:ext cx="0" cy="0"/>
          <a:chOff x="0" y="0"/>
          <a:chExt cx="0" cy="0"/>
        </a:xfrm>
      </p:grpSpPr>
      <p:pic>
        <p:nvPicPr>
          <p:cNvPr id="164" name="Google Shape;164;p18"/>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165" name="Google Shape;16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66" name="Google Shape;166;p18"/>
          <p:cNvGrpSpPr/>
          <p:nvPr/>
        </p:nvGrpSpPr>
        <p:grpSpPr>
          <a:xfrm rot="6357007">
            <a:off x="6342498" y="2806819"/>
            <a:ext cx="4963791" cy="3765099"/>
            <a:chOff x="5998625" y="-1863876"/>
            <a:chExt cx="4963798" cy="3765104"/>
          </a:xfrm>
        </p:grpSpPr>
        <p:grpSp>
          <p:nvGrpSpPr>
            <p:cNvPr id="167" name="Google Shape;167;p18"/>
            <p:cNvGrpSpPr/>
            <p:nvPr/>
          </p:nvGrpSpPr>
          <p:grpSpPr>
            <a:xfrm rot="-4677591">
              <a:off x="7030952" y="-2209872"/>
              <a:ext cx="2899143" cy="4457094"/>
              <a:chOff x="6651736" y="1411092"/>
              <a:chExt cx="3139941" cy="4827293"/>
            </a:xfrm>
          </p:grpSpPr>
          <p:sp>
            <p:nvSpPr>
              <p:cNvPr id="168" name="Google Shape;168;p18"/>
              <p:cNvSpPr/>
              <p:nvPr/>
            </p:nvSpPr>
            <p:spPr>
              <a:xfrm rot="3343578">
                <a:off x="7048302" y="2019496"/>
                <a:ext cx="2491282" cy="1927146"/>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8"/>
              <p:cNvSpPr/>
              <p:nvPr/>
            </p:nvSpPr>
            <p:spPr>
              <a:xfrm rot="-8769146">
                <a:off x="6954519" y="3981939"/>
                <a:ext cx="2264611" cy="1776289"/>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 name="Google Shape;170;p18"/>
            <p:cNvSpPr/>
            <p:nvPr/>
          </p:nvSpPr>
          <p:spPr>
            <a:xfrm rot="3551797" flipH="1">
              <a:off x="7418558" y="-456722"/>
              <a:ext cx="2155798" cy="1507971"/>
            </a:xfrm>
            <a:custGeom>
              <a:avLst/>
              <a:gdLst/>
              <a:ahLst/>
              <a:cxnLst/>
              <a:rect l="l" t="t" r="r" b="b"/>
              <a:pathLst>
                <a:path w="1759315" h="1230633" extrusionOk="0">
                  <a:moveTo>
                    <a:pt x="24289" y="118610"/>
                  </a:moveTo>
                  <a:cubicBezTo>
                    <a:pt x="83391" y="326279"/>
                    <a:pt x="257056" y="516946"/>
                    <a:pt x="477679" y="547307"/>
                  </a:cubicBezTo>
                  <a:cubicBezTo>
                    <a:pt x="536781" y="555403"/>
                    <a:pt x="596289" y="553379"/>
                    <a:pt x="655796" y="555808"/>
                  </a:cubicBezTo>
                  <a:cubicBezTo>
                    <a:pt x="713280" y="557832"/>
                    <a:pt x="773192" y="563904"/>
                    <a:pt x="823389" y="594265"/>
                  </a:cubicBezTo>
                  <a:cubicBezTo>
                    <a:pt x="902732" y="642033"/>
                    <a:pt x="929045" y="735140"/>
                    <a:pt x="946047" y="820150"/>
                  </a:cubicBezTo>
                  <a:cubicBezTo>
                    <a:pt x="964264" y="910019"/>
                    <a:pt x="973169" y="1005150"/>
                    <a:pt x="1016079" y="1087326"/>
                  </a:cubicBezTo>
                  <a:cubicBezTo>
                    <a:pt x="1037130" y="1127403"/>
                    <a:pt x="1067491" y="1162621"/>
                    <a:pt x="1105543" y="1187315"/>
                  </a:cubicBezTo>
                  <a:cubicBezTo>
                    <a:pt x="1154526" y="1218891"/>
                    <a:pt x="1214033" y="1230225"/>
                    <a:pt x="1271921" y="1230630"/>
                  </a:cubicBezTo>
                  <a:cubicBezTo>
                    <a:pt x="1388912" y="1231035"/>
                    <a:pt x="1506712" y="1190149"/>
                    <a:pt x="1608725" y="1135094"/>
                  </a:cubicBezTo>
                  <a:cubicBezTo>
                    <a:pt x="1662160" y="1105948"/>
                    <a:pt x="1712357" y="1071539"/>
                    <a:pt x="1759315" y="1033081"/>
                  </a:cubicBezTo>
                  <a:lnTo>
                    <a:pt x="1759315" y="988957"/>
                  </a:lnTo>
                  <a:cubicBezTo>
                    <a:pt x="1732598" y="1010412"/>
                    <a:pt x="1704665" y="1030653"/>
                    <a:pt x="1676329" y="1050084"/>
                  </a:cubicBezTo>
                  <a:cubicBezTo>
                    <a:pt x="1584436" y="1112020"/>
                    <a:pt x="1482424" y="1158978"/>
                    <a:pt x="1373529" y="1180433"/>
                  </a:cubicBezTo>
                  <a:cubicBezTo>
                    <a:pt x="1273135" y="1200269"/>
                    <a:pt x="1154930" y="1197031"/>
                    <a:pt x="1082874" y="1113639"/>
                  </a:cubicBezTo>
                  <a:cubicBezTo>
                    <a:pt x="1029438" y="1051298"/>
                    <a:pt x="1015270" y="963049"/>
                    <a:pt x="1001506" y="884920"/>
                  </a:cubicBezTo>
                  <a:cubicBezTo>
                    <a:pt x="986933" y="802743"/>
                    <a:pt x="975193" y="715304"/>
                    <a:pt x="931473" y="642437"/>
                  </a:cubicBezTo>
                  <a:cubicBezTo>
                    <a:pt x="879253" y="555403"/>
                    <a:pt x="789384" y="519779"/>
                    <a:pt x="691825" y="511278"/>
                  </a:cubicBezTo>
                  <a:cubicBezTo>
                    <a:pt x="586169" y="502372"/>
                    <a:pt x="480917" y="514112"/>
                    <a:pt x="380928" y="470797"/>
                  </a:cubicBezTo>
                  <a:cubicBezTo>
                    <a:pt x="289036" y="431125"/>
                    <a:pt x="213336" y="360688"/>
                    <a:pt x="159092" y="277297"/>
                  </a:cubicBezTo>
                  <a:cubicBezTo>
                    <a:pt x="103632" y="191476"/>
                    <a:pt x="74081" y="97155"/>
                    <a:pt x="63556" y="0"/>
                  </a:cubicBezTo>
                  <a:lnTo>
                    <a:pt x="0" y="0"/>
                  </a:lnTo>
                  <a:cubicBezTo>
                    <a:pt x="5263" y="40076"/>
                    <a:pt x="12954" y="79748"/>
                    <a:pt x="24289" y="11861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 name="Google Shape;171;p18"/>
          <p:cNvGrpSpPr/>
          <p:nvPr/>
        </p:nvGrpSpPr>
        <p:grpSpPr>
          <a:xfrm rot="5400000" flipH="1">
            <a:off x="7320531" y="-754777"/>
            <a:ext cx="3607639" cy="1436394"/>
            <a:chOff x="2045668" y="1638010"/>
            <a:chExt cx="2436771" cy="970209"/>
          </a:xfrm>
        </p:grpSpPr>
        <p:sp>
          <p:nvSpPr>
            <p:cNvPr id="172" name="Google Shape;172;p18"/>
            <p:cNvSpPr/>
            <p:nvPr/>
          </p:nvSpPr>
          <p:spPr>
            <a:xfrm>
              <a:off x="2092526" y="2530786"/>
              <a:ext cx="2389913" cy="77433"/>
            </a:xfrm>
            <a:custGeom>
              <a:avLst/>
              <a:gdLst/>
              <a:ahLst/>
              <a:cxnLst/>
              <a:rect l="l" t="t" r="r" b="b"/>
              <a:pathLst>
                <a:path w="2389913" h="77433" extrusionOk="0">
                  <a:moveTo>
                    <a:pt x="539160" y="16294"/>
                  </a:moveTo>
                  <a:cubicBezTo>
                    <a:pt x="365090" y="22771"/>
                    <a:pt x="191426" y="30462"/>
                    <a:pt x="17761" y="40583"/>
                  </a:cubicBezTo>
                  <a:cubicBezTo>
                    <a:pt x="-5718" y="41797"/>
                    <a:pt x="-6122" y="78230"/>
                    <a:pt x="17761" y="77420"/>
                  </a:cubicBezTo>
                  <a:cubicBezTo>
                    <a:pt x="327038" y="66895"/>
                    <a:pt x="636315" y="58799"/>
                    <a:pt x="945996" y="53537"/>
                  </a:cubicBezTo>
                  <a:cubicBezTo>
                    <a:pt x="1254464" y="48274"/>
                    <a:pt x="1562526" y="47464"/>
                    <a:pt x="1870993" y="50703"/>
                  </a:cubicBezTo>
                  <a:cubicBezTo>
                    <a:pt x="1957218" y="51513"/>
                    <a:pt x="2043848" y="53132"/>
                    <a:pt x="2130073" y="54751"/>
                  </a:cubicBezTo>
                  <a:cubicBezTo>
                    <a:pt x="2173388" y="55561"/>
                    <a:pt x="2216298" y="56370"/>
                    <a:pt x="2259613" y="57585"/>
                  </a:cubicBezTo>
                  <a:cubicBezTo>
                    <a:pt x="2281068" y="57989"/>
                    <a:pt x="2302928" y="59204"/>
                    <a:pt x="2324383" y="59204"/>
                  </a:cubicBezTo>
                  <a:cubicBezTo>
                    <a:pt x="2346648" y="59204"/>
                    <a:pt x="2364055" y="54751"/>
                    <a:pt x="2384296" y="45845"/>
                  </a:cubicBezTo>
                  <a:cubicBezTo>
                    <a:pt x="2391987" y="42202"/>
                    <a:pt x="2391582" y="29653"/>
                    <a:pt x="2384296" y="26009"/>
                  </a:cubicBezTo>
                  <a:cubicBezTo>
                    <a:pt x="2367698" y="17508"/>
                    <a:pt x="2353935" y="12650"/>
                    <a:pt x="2335313" y="10626"/>
                  </a:cubicBezTo>
                  <a:cubicBezTo>
                    <a:pt x="2316287" y="8602"/>
                    <a:pt x="2296856" y="9007"/>
                    <a:pt x="2277830" y="8602"/>
                  </a:cubicBezTo>
                  <a:cubicBezTo>
                    <a:pt x="2239372" y="7793"/>
                    <a:pt x="2200915" y="6983"/>
                    <a:pt x="2162863" y="6173"/>
                  </a:cubicBezTo>
                  <a:cubicBezTo>
                    <a:pt x="2084734" y="4554"/>
                    <a:pt x="2007010" y="3340"/>
                    <a:pt x="1928881" y="2530"/>
                  </a:cubicBezTo>
                  <a:cubicBezTo>
                    <a:pt x="1774243" y="506"/>
                    <a:pt x="1619200" y="-304"/>
                    <a:pt x="1464561" y="101"/>
                  </a:cubicBezTo>
                  <a:cubicBezTo>
                    <a:pt x="1155690" y="506"/>
                    <a:pt x="847222" y="4554"/>
                    <a:pt x="539160" y="1629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8"/>
            <p:cNvSpPr/>
            <p:nvPr/>
          </p:nvSpPr>
          <p:spPr>
            <a:xfrm>
              <a:off x="2109984" y="2371575"/>
              <a:ext cx="2297059" cy="101862"/>
            </a:xfrm>
            <a:custGeom>
              <a:avLst/>
              <a:gdLst/>
              <a:ahLst/>
              <a:cxnLst/>
              <a:rect l="l" t="t" r="r" b="b"/>
              <a:pathLst>
                <a:path w="2297059" h="101862" extrusionOk="0">
                  <a:moveTo>
                    <a:pt x="1387596" y="1031"/>
                  </a:moveTo>
                  <a:cubicBezTo>
                    <a:pt x="1093297" y="4269"/>
                    <a:pt x="798189" y="11961"/>
                    <a:pt x="504295" y="30987"/>
                  </a:cubicBezTo>
                  <a:cubicBezTo>
                    <a:pt x="421713" y="36249"/>
                    <a:pt x="339132" y="42727"/>
                    <a:pt x="256955" y="49204"/>
                  </a:cubicBezTo>
                  <a:cubicBezTo>
                    <a:pt x="216473" y="52442"/>
                    <a:pt x="175587" y="56085"/>
                    <a:pt x="135106" y="60133"/>
                  </a:cubicBezTo>
                  <a:cubicBezTo>
                    <a:pt x="93410" y="64182"/>
                    <a:pt x="50905" y="66610"/>
                    <a:pt x="9614" y="75516"/>
                  </a:cubicBezTo>
                  <a:cubicBezTo>
                    <a:pt x="-5769" y="78755"/>
                    <a:pt x="-1316" y="101019"/>
                    <a:pt x="13257" y="101424"/>
                  </a:cubicBezTo>
                  <a:cubicBezTo>
                    <a:pt x="50095" y="103044"/>
                    <a:pt x="87338" y="99805"/>
                    <a:pt x="124176" y="97781"/>
                  </a:cubicBezTo>
                  <a:cubicBezTo>
                    <a:pt x="161014" y="95757"/>
                    <a:pt x="198257" y="94138"/>
                    <a:pt x="235095" y="92114"/>
                  </a:cubicBezTo>
                  <a:cubicBezTo>
                    <a:pt x="307961" y="88065"/>
                    <a:pt x="380827" y="84017"/>
                    <a:pt x="453693" y="80779"/>
                  </a:cubicBezTo>
                  <a:cubicBezTo>
                    <a:pt x="600640" y="73897"/>
                    <a:pt x="747992" y="66206"/>
                    <a:pt x="894939" y="61348"/>
                  </a:cubicBezTo>
                  <a:cubicBezTo>
                    <a:pt x="1189238" y="51228"/>
                    <a:pt x="1483941" y="47989"/>
                    <a:pt x="1778645" y="51228"/>
                  </a:cubicBezTo>
                  <a:cubicBezTo>
                    <a:pt x="1860012" y="52037"/>
                    <a:pt x="1941379" y="53656"/>
                    <a:pt x="2022747" y="55276"/>
                  </a:cubicBezTo>
                  <a:cubicBezTo>
                    <a:pt x="2106138" y="57300"/>
                    <a:pt x="2190744" y="64182"/>
                    <a:pt x="2274135" y="60943"/>
                  </a:cubicBezTo>
                  <a:cubicBezTo>
                    <a:pt x="2305306" y="59729"/>
                    <a:pt x="2304092" y="16819"/>
                    <a:pt x="2274135" y="13580"/>
                  </a:cubicBezTo>
                  <a:cubicBezTo>
                    <a:pt x="2200864" y="5484"/>
                    <a:pt x="2125164" y="7103"/>
                    <a:pt x="2051488" y="5484"/>
                  </a:cubicBezTo>
                  <a:cubicBezTo>
                    <a:pt x="1977408" y="3864"/>
                    <a:pt x="1902922" y="2245"/>
                    <a:pt x="1828842" y="1436"/>
                  </a:cubicBezTo>
                  <a:cubicBezTo>
                    <a:pt x="1681895" y="-184"/>
                    <a:pt x="1534543" y="-588"/>
                    <a:pt x="1387596" y="10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8"/>
            <p:cNvSpPr/>
            <p:nvPr/>
          </p:nvSpPr>
          <p:spPr>
            <a:xfrm>
              <a:off x="2087682" y="2228057"/>
              <a:ext cx="2315493" cy="114419"/>
            </a:xfrm>
            <a:custGeom>
              <a:avLst/>
              <a:gdLst/>
              <a:ahLst/>
              <a:cxnLst/>
              <a:rect l="l" t="t" r="r" b="b"/>
              <a:pathLst>
                <a:path w="2315493" h="114419" extrusionOk="0">
                  <a:moveTo>
                    <a:pt x="1396944" y="10555"/>
                  </a:moveTo>
                  <a:cubicBezTo>
                    <a:pt x="1101836" y="17842"/>
                    <a:pt x="806727" y="29177"/>
                    <a:pt x="512024" y="46179"/>
                  </a:cubicBezTo>
                  <a:cubicBezTo>
                    <a:pt x="428228" y="51037"/>
                    <a:pt x="344431" y="56299"/>
                    <a:pt x="260230" y="62371"/>
                  </a:cubicBezTo>
                  <a:cubicBezTo>
                    <a:pt x="177649" y="68039"/>
                    <a:pt x="93448" y="70468"/>
                    <a:pt x="11676" y="82612"/>
                  </a:cubicBezTo>
                  <a:cubicBezTo>
                    <a:pt x="-6946" y="85446"/>
                    <a:pt x="-1683" y="113783"/>
                    <a:pt x="16129" y="114187"/>
                  </a:cubicBezTo>
                  <a:cubicBezTo>
                    <a:pt x="90209" y="115807"/>
                    <a:pt x="165100" y="108520"/>
                    <a:pt x="238775" y="105282"/>
                  </a:cubicBezTo>
                  <a:cubicBezTo>
                    <a:pt x="312856" y="102043"/>
                    <a:pt x="387342" y="98805"/>
                    <a:pt x="461422" y="95566"/>
                  </a:cubicBezTo>
                  <a:cubicBezTo>
                    <a:pt x="608774" y="89089"/>
                    <a:pt x="756126" y="84231"/>
                    <a:pt x="903882" y="78564"/>
                  </a:cubicBezTo>
                  <a:cubicBezTo>
                    <a:pt x="1198991" y="67229"/>
                    <a:pt x="1494099" y="59538"/>
                    <a:pt x="1789207" y="55895"/>
                  </a:cubicBezTo>
                  <a:cubicBezTo>
                    <a:pt x="1953156" y="53870"/>
                    <a:pt x="2117105" y="52656"/>
                    <a:pt x="2281460" y="53061"/>
                  </a:cubicBezTo>
                  <a:cubicBezTo>
                    <a:pt x="2283888" y="53061"/>
                    <a:pt x="2286317" y="53061"/>
                    <a:pt x="2288341" y="53061"/>
                  </a:cubicBezTo>
                  <a:cubicBezTo>
                    <a:pt x="2288746" y="53061"/>
                    <a:pt x="2289151" y="53061"/>
                    <a:pt x="2289556" y="53061"/>
                  </a:cubicBezTo>
                  <a:cubicBezTo>
                    <a:pt x="2289556" y="53061"/>
                    <a:pt x="2289556" y="53061"/>
                    <a:pt x="2289556" y="53061"/>
                  </a:cubicBezTo>
                  <a:cubicBezTo>
                    <a:pt x="2291985" y="53061"/>
                    <a:pt x="2294413" y="52656"/>
                    <a:pt x="2296437" y="52251"/>
                  </a:cubicBezTo>
                  <a:cubicBezTo>
                    <a:pt x="2326394" y="46584"/>
                    <a:pt x="2318702" y="30"/>
                    <a:pt x="2289556" y="30"/>
                  </a:cubicBezTo>
                  <a:cubicBezTo>
                    <a:pt x="1992018" y="-375"/>
                    <a:pt x="1694481" y="3269"/>
                    <a:pt x="1396944" y="1055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8"/>
            <p:cNvSpPr/>
            <p:nvPr/>
          </p:nvSpPr>
          <p:spPr>
            <a:xfrm>
              <a:off x="2098067" y="2079622"/>
              <a:ext cx="2369709" cy="101987"/>
            </a:xfrm>
            <a:custGeom>
              <a:avLst/>
              <a:gdLst/>
              <a:ahLst/>
              <a:cxnLst/>
              <a:rect l="l" t="t" r="r" b="b"/>
              <a:pathLst>
                <a:path w="2369709" h="101987" extrusionOk="0">
                  <a:moveTo>
                    <a:pt x="1923745" y="304"/>
                  </a:moveTo>
                  <a:cubicBezTo>
                    <a:pt x="1769107" y="1518"/>
                    <a:pt x="1614468" y="7185"/>
                    <a:pt x="1460235" y="14067"/>
                  </a:cubicBezTo>
                  <a:cubicBezTo>
                    <a:pt x="1152577" y="27831"/>
                    <a:pt x="844920" y="48071"/>
                    <a:pt x="536858" y="49286"/>
                  </a:cubicBezTo>
                  <a:cubicBezTo>
                    <a:pt x="451037" y="49691"/>
                    <a:pt x="365217" y="48071"/>
                    <a:pt x="278992" y="46047"/>
                  </a:cubicBezTo>
                  <a:cubicBezTo>
                    <a:pt x="191957" y="44023"/>
                    <a:pt x="104923" y="36332"/>
                    <a:pt x="18293" y="34308"/>
                  </a:cubicBezTo>
                  <a:cubicBezTo>
                    <a:pt x="-2353" y="33903"/>
                    <a:pt x="-7615" y="67503"/>
                    <a:pt x="13435" y="70741"/>
                  </a:cubicBezTo>
                  <a:cubicBezTo>
                    <a:pt x="89135" y="83290"/>
                    <a:pt x="167264" y="87743"/>
                    <a:pt x="244178" y="92601"/>
                  </a:cubicBezTo>
                  <a:cubicBezTo>
                    <a:pt x="320688" y="97459"/>
                    <a:pt x="397197" y="99888"/>
                    <a:pt x="473707" y="101102"/>
                  </a:cubicBezTo>
                  <a:cubicBezTo>
                    <a:pt x="627940" y="103531"/>
                    <a:pt x="782579" y="100697"/>
                    <a:pt x="936812" y="95840"/>
                  </a:cubicBezTo>
                  <a:cubicBezTo>
                    <a:pt x="1244875" y="86124"/>
                    <a:pt x="1552532" y="65479"/>
                    <a:pt x="1860594" y="61430"/>
                  </a:cubicBezTo>
                  <a:cubicBezTo>
                    <a:pt x="1946819" y="60216"/>
                    <a:pt x="2032640" y="60216"/>
                    <a:pt x="2118865" y="61835"/>
                  </a:cubicBezTo>
                  <a:cubicBezTo>
                    <a:pt x="2161370" y="62645"/>
                    <a:pt x="2203875" y="63859"/>
                    <a:pt x="2245976" y="65074"/>
                  </a:cubicBezTo>
                  <a:cubicBezTo>
                    <a:pt x="2268241" y="65883"/>
                    <a:pt x="2290910" y="67098"/>
                    <a:pt x="2313175" y="67907"/>
                  </a:cubicBezTo>
                  <a:cubicBezTo>
                    <a:pt x="2337059" y="69122"/>
                    <a:pt x="2350822" y="67098"/>
                    <a:pt x="2366610" y="48881"/>
                  </a:cubicBezTo>
                  <a:cubicBezTo>
                    <a:pt x="2369444" y="45643"/>
                    <a:pt x="2371063" y="39975"/>
                    <a:pt x="2368230" y="35927"/>
                  </a:cubicBezTo>
                  <a:cubicBezTo>
                    <a:pt x="2358514" y="21354"/>
                    <a:pt x="2349608" y="12043"/>
                    <a:pt x="2330582" y="10424"/>
                  </a:cubicBezTo>
                  <a:cubicBezTo>
                    <a:pt x="2310746" y="8400"/>
                    <a:pt x="2290505" y="7995"/>
                    <a:pt x="2270669" y="7185"/>
                  </a:cubicBezTo>
                  <a:cubicBezTo>
                    <a:pt x="2231807" y="5161"/>
                    <a:pt x="2192945" y="3947"/>
                    <a:pt x="2154084" y="2733"/>
                  </a:cubicBezTo>
                  <a:cubicBezTo>
                    <a:pt x="2077169" y="304"/>
                    <a:pt x="2000659" y="-506"/>
                    <a:pt x="1923745" y="30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8"/>
            <p:cNvSpPr/>
            <p:nvPr/>
          </p:nvSpPr>
          <p:spPr>
            <a:xfrm>
              <a:off x="2098952" y="1910899"/>
              <a:ext cx="2342550" cy="86627"/>
            </a:xfrm>
            <a:custGeom>
              <a:avLst/>
              <a:gdLst/>
              <a:ahLst/>
              <a:cxnLst/>
              <a:rect l="l" t="t" r="r" b="b"/>
              <a:pathLst>
                <a:path w="2342550" h="86627" extrusionOk="0">
                  <a:moveTo>
                    <a:pt x="2209872" y="1839"/>
                  </a:moveTo>
                  <a:cubicBezTo>
                    <a:pt x="2171414" y="2649"/>
                    <a:pt x="2132957" y="3054"/>
                    <a:pt x="2094500" y="3863"/>
                  </a:cubicBezTo>
                  <a:cubicBezTo>
                    <a:pt x="2013942" y="5482"/>
                    <a:pt x="1933384" y="6697"/>
                    <a:pt x="1852422" y="8316"/>
                  </a:cubicBezTo>
                  <a:cubicBezTo>
                    <a:pt x="1692521" y="11150"/>
                    <a:pt x="1532215" y="13983"/>
                    <a:pt x="1372314" y="16817"/>
                  </a:cubicBezTo>
                  <a:cubicBezTo>
                    <a:pt x="1054537" y="22485"/>
                    <a:pt x="736759" y="30581"/>
                    <a:pt x="418981" y="37463"/>
                  </a:cubicBezTo>
                  <a:cubicBezTo>
                    <a:pt x="328708" y="39487"/>
                    <a:pt x="238435" y="41106"/>
                    <a:pt x="148161" y="43535"/>
                  </a:cubicBezTo>
                  <a:lnTo>
                    <a:pt x="82987" y="45154"/>
                  </a:lnTo>
                  <a:cubicBezTo>
                    <a:pt x="61936" y="45559"/>
                    <a:pt x="38052" y="43130"/>
                    <a:pt x="17002" y="47178"/>
                  </a:cubicBezTo>
                  <a:cubicBezTo>
                    <a:pt x="6477" y="49202"/>
                    <a:pt x="405" y="61347"/>
                    <a:pt x="0" y="71062"/>
                  </a:cubicBezTo>
                  <a:cubicBezTo>
                    <a:pt x="57078" y="100613"/>
                    <a:pt x="160711" y="79158"/>
                    <a:pt x="223861" y="78349"/>
                  </a:cubicBezTo>
                  <a:cubicBezTo>
                    <a:pt x="298347" y="77539"/>
                    <a:pt x="373237" y="76729"/>
                    <a:pt x="447723" y="75920"/>
                  </a:cubicBezTo>
                  <a:cubicBezTo>
                    <a:pt x="600742" y="74301"/>
                    <a:pt x="753356" y="73896"/>
                    <a:pt x="906375" y="72276"/>
                  </a:cubicBezTo>
                  <a:cubicBezTo>
                    <a:pt x="1210794" y="69038"/>
                    <a:pt x="1515213" y="63371"/>
                    <a:pt x="1820037" y="58918"/>
                  </a:cubicBezTo>
                  <a:cubicBezTo>
                    <a:pt x="1904238" y="57703"/>
                    <a:pt x="1988439" y="56489"/>
                    <a:pt x="2072640" y="55274"/>
                  </a:cubicBezTo>
                  <a:lnTo>
                    <a:pt x="2202585" y="53250"/>
                  </a:lnTo>
                  <a:cubicBezTo>
                    <a:pt x="2244685" y="52441"/>
                    <a:pt x="2290429" y="57703"/>
                    <a:pt x="2330101" y="42725"/>
                  </a:cubicBezTo>
                  <a:cubicBezTo>
                    <a:pt x="2346293" y="36653"/>
                    <a:pt x="2347103" y="14793"/>
                    <a:pt x="2330101" y="9126"/>
                  </a:cubicBezTo>
                  <a:cubicBezTo>
                    <a:pt x="2291644" y="-4638"/>
                    <a:pt x="2249543" y="1029"/>
                    <a:pt x="2209872" y="18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8"/>
            <p:cNvSpPr/>
            <p:nvPr/>
          </p:nvSpPr>
          <p:spPr>
            <a:xfrm>
              <a:off x="2074391" y="1746765"/>
              <a:ext cx="2341441" cy="104084"/>
            </a:xfrm>
            <a:custGeom>
              <a:avLst/>
              <a:gdLst/>
              <a:ahLst/>
              <a:cxnLst/>
              <a:rect l="l" t="t" r="r" b="b"/>
              <a:pathLst>
                <a:path w="2341441" h="104084" extrusionOk="0">
                  <a:moveTo>
                    <a:pt x="2331183" y="101608"/>
                  </a:moveTo>
                  <a:cubicBezTo>
                    <a:pt x="2342113" y="100393"/>
                    <a:pt x="2346161" y="84201"/>
                    <a:pt x="2334017" y="80963"/>
                  </a:cubicBezTo>
                  <a:cubicBezTo>
                    <a:pt x="2298393" y="71247"/>
                    <a:pt x="2260746" y="69223"/>
                    <a:pt x="2223503" y="66389"/>
                  </a:cubicBezTo>
                  <a:cubicBezTo>
                    <a:pt x="2186260" y="63556"/>
                    <a:pt x="2149422" y="60722"/>
                    <a:pt x="2112179" y="58293"/>
                  </a:cubicBezTo>
                  <a:cubicBezTo>
                    <a:pt x="2036884" y="53030"/>
                    <a:pt x="1961589" y="47768"/>
                    <a:pt x="1886294" y="42910"/>
                  </a:cubicBezTo>
                  <a:cubicBezTo>
                    <a:pt x="1735704" y="33195"/>
                    <a:pt x="1585113" y="24694"/>
                    <a:pt x="1434118" y="19026"/>
                  </a:cubicBezTo>
                  <a:cubicBezTo>
                    <a:pt x="1132533" y="7691"/>
                    <a:pt x="830543" y="810"/>
                    <a:pt x="528957" y="0"/>
                  </a:cubicBezTo>
                  <a:cubicBezTo>
                    <a:pt x="445161" y="0"/>
                    <a:pt x="361365" y="0"/>
                    <a:pt x="277569" y="810"/>
                  </a:cubicBezTo>
                  <a:cubicBezTo>
                    <a:pt x="234659" y="1214"/>
                    <a:pt x="191344" y="1619"/>
                    <a:pt x="148434" y="2024"/>
                  </a:cubicBezTo>
                  <a:cubicBezTo>
                    <a:pt x="126979" y="2429"/>
                    <a:pt x="105524" y="2429"/>
                    <a:pt x="83664" y="2834"/>
                  </a:cubicBezTo>
                  <a:cubicBezTo>
                    <a:pt x="62209" y="3238"/>
                    <a:pt x="39944" y="1619"/>
                    <a:pt x="18894" y="6477"/>
                  </a:cubicBezTo>
                  <a:cubicBezTo>
                    <a:pt x="-9848" y="12954"/>
                    <a:pt x="-4181" y="59507"/>
                    <a:pt x="24966" y="59103"/>
                  </a:cubicBezTo>
                  <a:cubicBezTo>
                    <a:pt x="60185" y="64365"/>
                    <a:pt x="98642" y="59507"/>
                    <a:pt x="133861" y="59103"/>
                  </a:cubicBezTo>
                  <a:cubicBezTo>
                    <a:pt x="171103" y="58698"/>
                    <a:pt x="207941" y="58293"/>
                    <a:pt x="245184" y="57888"/>
                  </a:cubicBezTo>
                  <a:cubicBezTo>
                    <a:pt x="320479" y="57079"/>
                    <a:pt x="396179" y="56674"/>
                    <a:pt x="471474" y="56674"/>
                  </a:cubicBezTo>
                  <a:cubicBezTo>
                    <a:pt x="621255" y="56269"/>
                    <a:pt x="771036" y="57079"/>
                    <a:pt x="920411" y="59103"/>
                  </a:cubicBezTo>
                  <a:cubicBezTo>
                    <a:pt x="1220782" y="62746"/>
                    <a:pt x="1521558" y="72057"/>
                    <a:pt x="1821524" y="83391"/>
                  </a:cubicBezTo>
                  <a:cubicBezTo>
                    <a:pt x="1906535" y="86630"/>
                    <a:pt x="1991545" y="90273"/>
                    <a:pt x="2076151" y="94321"/>
                  </a:cubicBezTo>
                  <a:cubicBezTo>
                    <a:pt x="2117847" y="96345"/>
                    <a:pt x="2159947" y="98369"/>
                    <a:pt x="2201643" y="100393"/>
                  </a:cubicBezTo>
                  <a:cubicBezTo>
                    <a:pt x="2244958" y="102418"/>
                    <a:pt x="2288678" y="106870"/>
                    <a:pt x="2331183" y="10160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8"/>
            <p:cNvSpPr/>
            <p:nvPr/>
          </p:nvSpPr>
          <p:spPr>
            <a:xfrm>
              <a:off x="2045668" y="1638010"/>
              <a:ext cx="2385813" cy="68276"/>
            </a:xfrm>
            <a:custGeom>
              <a:avLst/>
              <a:gdLst/>
              <a:ahLst/>
              <a:cxnLst/>
              <a:rect l="l" t="t" r="r" b="b"/>
              <a:pathLst>
                <a:path w="2385813" h="68276" extrusionOk="0">
                  <a:moveTo>
                    <a:pt x="271883" y="671"/>
                  </a:moveTo>
                  <a:cubicBezTo>
                    <a:pt x="185658" y="1480"/>
                    <a:pt x="97813" y="-544"/>
                    <a:pt x="11993" y="7957"/>
                  </a:cubicBezTo>
                  <a:cubicBezTo>
                    <a:pt x="-4199" y="9577"/>
                    <a:pt x="-3795" y="31032"/>
                    <a:pt x="11993" y="32651"/>
                  </a:cubicBezTo>
                  <a:cubicBezTo>
                    <a:pt x="88503" y="41557"/>
                    <a:pt x="166227" y="41152"/>
                    <a:pt x="243141" y="43581"/>
                  </a:cubicBezTo>
                  <a:cubicBezTo>
                    <a:pt x="318841" y="46010"/>
                    <a:pt x="394946" y="47224"/>
                    <a:pt x="470646" y="48034"/>
                  </a:cubicBezTo>
                  <a:cubicBezTo>
                    <a:pt x="623665" y="50058"/>
                    <a:pt x="776279" y="51677"/>
                    <a:pt x="929298" y="53701"/>
                  </a:cubicBezTo>
                  <a:cubicBezTo>
                    <a:pt x="1233717" y="57344"/>
                    <a:pt x="1538136" y="60583"/>
                    <a:pt x="1842960" y="63821"/>
                  </a:cubicBezTo>
                  <a:cubicBezTo>
                    <a:pt x="2015005" y="65845"/>
                    <a:pt x="2187051" y="66655"/>
                    <a:pt x="2359096" y="68274"/>
                  </a:cubicBezTo>
                  <a:cubicBezTo>
                    <a:pt x="2394720" y="68679"/>
                    <a:pt x="2394720" y="13220"/>
                    <a:pt x="2359096" y="12815"/>
                  </a:cubicBezTo>
                  <a:cubicBezTo>
                    <a:pt x="2053462" y="9981"/>
                    <a:pt x="1747829" y="7553"/>
                    <a:pt x="1441791" y="5528"/>
                  </a:cubicBezTo>
                  <a:cubicBezTo>
                    <a:pt x="1137372" y="3504"/>
                    <a:pt x="832953" y="1885"/>
                    <a:pt x="528129" y="266"/>
                  </a:cubicBezTo>
                  <a:cubicBezTo>
                    <a:pt x="442714" y="-139"/>
                    <a:pt x="357298" y="-139"/>
                    <a:pt x="271883" y="67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00"/>
        <p:cNvGrpSpPr/>
        <p:nvPr/>
      </p:nvGrpSpPr>
      <p:grpSpPr>
        <a:xfrm>
          <a:off x="0" y="0"/>
          <a:ext cx="0" cy="0"/>
          <a:chOff x="0" y="0"/>
          <a:chExt cx="0" cy="0"/>
        </a:xfrm>
      </p:grpSpPr>
      <p:pic>
        <p:nvPicPr>
          <p:cNvPr id="201" name="Google Shape;201;p22"/>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202" name="Google Shape;202;p22"/>
          <p:cNvSpPr txBox="1">
            <a:spLocks noGrp="1"/>
          </p:cNvSpPr>
          <p:nvPr>
            <p:ph type="title"/>
          </p:nvPr>
        </p:nvSpPr>
        <p:spPr>
          <a:xfrm>
            <a:off x="3616263" y="647300"/>
            <a:ext cx="3949500" cy="84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4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3616225" y="1583026"/>
            <a:ext cx="3949500" cy="116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22"/>
          <p:cNvSpPr txBox="1"/>
          <p:nvPr/>
        </p:nvSpPr>
        <p:spPr>
          <a:xfrm>
            <a:off x="2979775" y="3939975"/>
            <a:ext cx="52224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Roboto Mono"/>
                <a:ea typeface="Roboto Mono"/>
                <a:cs typeface="Roboto Mono"/>
                <a:sym typeface="Roboto Mono"/>
              </a:rPr>
              <a:t>CREDITS:</a:t>
            </a:r>
            <a:r>
              <a:rPr lang="en" sz="1000">
                <a:solidFill>
                  <a:schemeClr val="dk1"/>
                </a:solidFill>
                <a:latin typeface="Roboto Mono"/>
                <a:ea typeface="Roboto Mono"/>
                <a:cs typeface="Roboto Mono"/>
                <a:sym typeface="Roboto Mono"/>
              </a:rPr>
              <a:t> This presentation template was created by </a:t>
            </a:r>
            <a:r>
              <a:rPr lang="en" sz="1000" b="1" u="sng">
                <a:solidFill>
                  <a:schemeClr val="hlink"/>
                </a:solidFill>
                <a:latin typeface="Roboto Mono"/>
                <a:ea typeface="Roboto Mono"/>
                <a:cs typeface="Roboto Mono"/>
                <a:sym typeface="Roboto Mono"/>
                <a:hlinkClick r:id="rId3"/>
              </a:rPr>
              <a:t>Slidesgo</a:t>
            </a:r>
            <a:r>
              <a:rPr lang="en" sz="1000">
                <a:solidFill>
                  <a:schemeClr val="dk1"/>
                </a:solidFill>
                <a:latin typeface="Roboto Mono"/>
                <a:ea typeface="Roboto Mono"/>
                <a:cs typeface="Roboto Mono"/>
                <a:sym typeface="Roboto Mono"/>
              </a:rPr>
              <a:t>, and includes icons by </a:t>
            </a:r>
            <a:r>
              <a:rPr lang="en" sz="1000" b="1" u="sng">
                <a:solidFill>
                  <a:schemeClr val="dk1"/>
                </a:solidFill>
                <a:latin typeface="Roboto Mono"/>
                <a:ea typeface="Roboto Mono"/>
                <a:cs typeface="Roboto Mono"/>
                <a:sym typeface="Roboto Mono"/>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000">
                <a:solidFill>
                  <a:schemeClr val="dk1"/>
                </a:solidFill>
                <a:latin typeface="Roboto Mono"/>
                <a:ea typeface="Roboto Mono"/>
                <a:cs typeface="Roboto Mono"/>
                <a:sym typeface="Roboto Mono"/>
              </a:rPr>
              <a:t>, and infographics &amp; images by </a:t>
            </a:r>
            <a:r>
              <a:rPr lang="en" sz="1000" b="1" u="sng">
                <a:solidFill>
                  <a:schemeClr val="dk1"/>
                </a:solidFill>
                <a:latin typeface="Roboto Mono"/>
                <a:ea typeface="Roboto Mono"/>
                <a:cs typeface="Roboto Mono"/>
                <a:sym typeface="Roboto Mono"/>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000" u="sng">
                <a:solidFill>
                  <a:schemeClr val="dk1"/>
                </a:solidFill>
                <a:latin typeface="Roboto Mono"/>
                <a:ea typeface="Roboto Mono"/>
                <a:cs typeface="Roboto Mono"/>
                <a:sym typeface="Roboto Mono"/>
              </a:rPr>
              <a:t> </a:t>
            </a:r>
            <a:endParaRPr sz="1000" b="1" u="sng">
              <a:solidFill>
                <a:schemeClr val="dk1"/>
              </a:solidFill>
              <a:latin typeface="Roboto Mono"/>
              <a:ea typeface="Roboto Mono"/>
              <a:cs typeface="Roboto Mono"/>
              <a:sym typeface="Roboto Mono"/>
            </a:endParaRPr>
          </a:p>
        </p:txBody>
      </p:sp>
      <p:sp>
        <p:nvSpPr>
          <p:cNvPr id="205" name="Google Shape;205;p22"/>
          <p:cNvSpPr>
            <a:spLocks noGrp="1"/>
          </p:cNvSpPr>
          <p:nvPr>
            <p:ph type="pic" idx="2"/>
          </p:nvPr>
        </p:nvSpPr>
        <p:spPr>
          <a:xfrm rot="-567090">
            <a:off x="169388" y="1198911"/>
            <a:ext cx="2349393" cy="2816845"/>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1pPr>
            <a:lvl2pPr lvl="1"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2pPr>
            <a:lvl3pPr lvl="2"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3pPr>
            <a:lvl4pPr lvl="3"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4pPr>
            <a:lvl5pPr lvl="4"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5pPr>
            <a:lvl6pPr lvl="5"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6pPr>
            <a:lvl7pPr lvl="6"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7pPr>
            <a:lvl8pPr lvl="7"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8pPr>
            <a:lvl9pPr lvl="8"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1pPr>
            <a:lvl2pPr marL="914400" lvl="1"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2pPr>
            <a:lvl3pPr marL="1371600" lvl="2"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3pPr>
            <a:lvl4pPr marL="1828800" lvl="3"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4pPr>
            <a:lvl5pPr marL="2286000" lvl="4"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5pPr>
            <a:lvl6pPr marL="2743200" lvl="5"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6pPr>
            <a:lvl7pPr marL="3200400" lvl="6"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7pPr>
            <a:lvl8pPr marL="3657600" lvl="7"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8pPr>
            <a:lvl9pPr marL="4114800" lvl="8"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5" r:id="rId5"/>
    <p:sldLayoutId id="2147483656" r:id="rId6"/>
    <p:sldLayoutId id="2147483658" r:id="rId7"/>
    <p:sldLayoutId id="2147483664" r:id="rId8"/>
    <p:sldLayoutId id="2147483668" r:id="rId9"/>
    <p:sldLayoutId id="2147483669" r:id="rId10"/>
    <p:sldLayoutId id="214748367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grpSp>
        <p:nvGrpSpPr>
          <p:cNvPr id="232" name="Google Shape;232;p28"/>
          <p:cNvGrpSpPr/>
          <p:nvPr/>
        </p:nvGrpSpPr>
        <p:grpSpPr>
          <a:xfrm>
            <a:off x="-203523" y="-121705"/>
            <a:ext cx="3175350" cy="5267335"/>
            <a:chOff x="-203523" y="-132059"/>
            <a:chExt cx="3175350" cy="5267335"/>
          </a:xfrm>
        </p:grpSpPr>
        <p:sp>
          <p:nvSpPr>
            <p:cNvPr id="233" name="Google Shape;233;p28"/>
            <p:cNvSpPr/>
            <p:nvPr/>
          </p:nvSpPr>
          <p:spPr>
            <a:xfrm rot="-10507386">
              <a:off x="-110632" y="-9165"/>
              <a:ext cx="2989567" cy="2312598"/>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28"/>
            <p:cNvSpPr/>
            <p:nvPr/>
          </p:nvSpPr>
          <p:spPr>
            <a:xfrm rot="10800000" flipH="1">
              <a:off x="-418" y="3022750"/>
              <a:ext cx="2693284" cy="2112527"/>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5" name="Google Shape;235;p28"/>
          <p:cNvSpPr txBox="1">
            <a:spLocks noGrp="1"/>
          </p:cNvSpPr>
          <p:nvPr>
            <p:ph type="ctrTitle"/>
          </p:nvPr>
        </p:nvSpPr>
        <p:spPr>
          <a:xfrm>
            <a:off x="2720685" y="946742"/>
            <a:ext cx="5674434" cy="2336746"/>
          </a:xfrm>
          <a:prstGeom prst="rect">
            <a:avLst/>
          </a:prstGeom>
        </p:spPr>
        <p:txBody>
          <a:bodyPr spcFirstLastPara="1" wrap="square" lIns="91425" tIns="91425" rIns="91425" bIns="91425" anchor="b" anchorCtr="0">
            <a:noAutofit/>
          </a:bodyPr>
          <a:lstStyle/>
          <a:p>
            <a:pPr lvl="0"/>
            <a:r>
              <a:rPr lang="en-US" sz="3600" dirty="0">
                <a:latin typeface="Times New Roman" panose="02020603050405020304" pitchFamily="18" charset="0"/>
                <a:cs typeface="Times New Roman" panose="02020603050405020304" pitchFamily="18" charset="0"/>
              </a:rPr>
              <a:t>AUTOMATED HELMET VIOLATION</a:t>
            </a:r>
            <a:endParaRPr sz="3600" dirty="0"/>
          </a:p>
        </p:txBody>
      </p:sp>
      <p:sp>
        <p:nvSpPr>
          <p:cNvPr id="236" name="Google Shape;236;p28"/>
          <p:cNvSpPr txBox="1">
            <a:spLocks noGrp="1"/>
          </p:cNvSpPr>
          <p:nvPr>
            <p:ph type="subTitle" idx="1"/>
          </p:nvPr>
        </p:nvSpPr>
        <p:spPr>
          <a:xfrm>
            <a:off x="1718733" y="3101050"/>
            <a:ext cx="7372586" cy="2042449"/>
          </a:xfrm>
          <a:prstGeom prst="rect">
            <a:avLst/>
          </a:prstGeom>
        </p:spPr>
        <p:txBody>
          <a:bodyPr spcFirstLastPara="1" wrap="square" lIns="91425" tIns="91425" rIns="91425" bIns="91425" anchor="t" anchorCtr="0">
            <a:noAutofit/>
          </a:bodyPr>
          <a:lstStyle/>
          <a:p>
            <a:r>
              <a:rPr lang="en-US" dirty="0" smtClean="0">
                <a:latin typeface="Sitka Subheading" panose="02000505000000020004" pitchFamily="2" charset="0"/>
                <a:cs typeface="Times New Roman" panose="02020603050405020304" pitchFamily="18" charset="0"/>
              </a:rPr>
              <a:t>                                                       20D41A6621 G.SOWMYA</a:t>
            </a:r>
          </a:p>
          <a:p>
            <a:r>
              <a:rPr lang="en-US" dirty="0" smtClean="0">
                <a:latin typeface="Sitka Subheading" panose="02000505000000020004" pitchFamily="2" charset="0"/>
                <a:cs typeface="Times New Roman" panose="02020603050405020304" pitchFamily="18" charset="0"/>
              </a:rPr>
              <a:t>                                                      20D41A6639 </a:t>
            </a:r>
            <a:r>
              <a:rPr lang="en-US" dirty="0">
                <a:latin typeface="Sitka Subheading" panose="02000505000000020004" pitchFamily="2" charset="0"/>
                <a:cs typeface="Times New Roman" panose="02020603050405020304" pitchFamily="18" charset="0"/>
              </a:rPr>
              <a:t>N.THARUN</a:t>
            </a:r>
          </a:p>
          <a:p>
            <a:r>
              <a:rPr lang="en-US" dirty="0" smtClean="0">
                <a:latin typeface="Sitka Subheading" panose="02000505000000020004" pitchFamily="2" charset="0"/>
                <a:cs typeface="Times New Roman" panose="02020603050405020304" pitchFamily="18" charset="0"/>
              </a:rPr>
              <a:t>                                                        20D41A6648 P.RISHITHA</a:t>
            </a:r>
          </a:p>
          <a:p>
            <a:r>
              <a:rPr lang="en-IN" dirty="0" smtClean="0">
                <a:latin typeface="Sitka Subheading" panose="02000505000000020004" pitchFamily="2" charset="0"/>
                <a:cs typeface="Times New Roman" panose="02020603050405020304" pitchFamily="18" charset="0"/>
              </a:rPr>
              <a:t>                                                                       20D41A6628 I.HARSHA VARDHAN</a:t>
            </a:r>
          </a:p>
          <a:p>
            <a:r>
              <a:rPr lang="en-US" dirty="0">
                <a:latin typeface="Sitka Subheading" panose="02000505000000020004" pitchFamily="2" charset="0"/>
                <a:cs typeface="Times New Roman" panose="02020603050405020304" pitchFamily="18" charset="0"/>
              </a:rPr>
              <a:t> </a:t>
            </a:r>
            <a:endParaRPr lang="en-US" dirty="0" smtClean="0">
              <a:latin typeface="Sitka Subheading" panose="02000505000000020004" pitchFamily="2"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UNDER THE GUIDANCE OF :UMA MAHESWARI  (HOD)</a:t>
            </a:r>
            <a:endParaRPr lang="en-IN" sz="2000" b="1" dirty="0" smtClean="0">
              <a:latin typeface="Times New Roman" panose="02020603050405020304" pitchFamily="18" charset="0"/>
              <a:cs typeface="Times New Roman" panose="02020603050405020304" pitchFamily="18" charset="0"/>
            </a:endParaRPr>
          </a:p>
          <a:p>
            <a:r>
              <a:rPr lang="en-US" sz="1800" dirty="0" smtClean="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p:txBody>
      </p:sp>
      <p:grpSp>
        <p:nvGrpSpPr>
          <p:cNvPr id="237" name="Google Shape;237;p28"/>
          <p:cNvGrpSpPr/>
          <p:nvPr/>
        </p:nvGrpSpPr>
        <p:grpSpPr>
          <a:xfrm>
            <a:off x="7747000" y="-121702"/>
            <a:ext cx="1461670" cy="1315502"/>
            <a:chOff x="2045668" y="1638010"/>
            <a:chExt cx="2436771" cy="970209"/>
          </a:xfrm>
        </p:grpSpPr>
        <p:sp>
          <p:nvSpPr>
            <p:cNvPr id="238" name="Google Shape;238;p28"/>
            <p:cNvSpPr/>
            <p:nvPr/>
          </p:nvSpPr>
          <p:spPr>
            <a:xfrm>
              <a:off x="2092526" y="2530786"/>
              <a:ext cx="2389913" cy="77433"/>
            </a:xfrm>
            <a:custGeom>
              <a:avLst/>
              <a:gdLst/>
              <a:ahLst/>
              <a:cxnLst/>
              <a:rect l="l" t="t" r="r" b="b"/>
              <a:pathLst>
                <a:path w="2389913" h="77433" extrusionOk="0">
                  <a:moveTo>
                    <a:pt x="539160" y="16294"/>
                  </a:moveTo>
                  <a:cubicBezTo>
                    <a:pt x="365090" y="22771"/>
                    <a:pt x="191426" y="30462"/>
                    <a:pt x="17761" y="40583"/>
                  </a:cubicBezTo>
                  <a:cubicBezTo>
                    <a:pt x="-5718" y="41797"/>
                    <a:pt x="-6122" y="78230"/>
                    <a:pt x="17761" y="77420"/>
                  </a:cubicBezTo>
                  <a:cubicBezTo>
                    <a:pt x="327038" y="66895"/>
                    <a:pt x="636315" y="58799"/>
                    <a:pt x="945996" y="53537"/>
                  </a:cubicBezTo>
                  <a:cubicBezTo>
                    <a:pt x="1254464" y="48274"/>
                    <a:pt x="1562526" y="47464"/>
                    <a:pt x="1870993" y="50703"/>
                  </a:cubicBezTo>
                  <a:cubicBezTo>
                    <a:pt x="1957218" y="51513"/>
                    <a:pt x="2043848" y="53132"/>
                    <a:pt x="2130073" y="54751"/>
                  </a:cubicBezTo>
                  <a:cubicBezTo>
                    <a:pt x="2173388" y="55561"/>
                    <a:pt x="2216298" y="56370"/>
                    <a:pt x="2259613" y="57585"/>
                  </a:cubicBezTo>
                  <a:cubicBezTo>
                    <a:pt x="2281068" y="57989"/>
                    <a:pt x="2302928" y="59204"/>
                    <a:pt x="2324383" y="59204"/>
                  </a:cubicBezTo>
                  <a:cubicBezTo>
                    <a:pt x="2346648" y="59204"/>
                    <a:pt x="2364055" y="54751"/>
                    <a:pt x="2384296" y="45845"/>
                  </a:cubicBezTo>
                  <a:cubicBezTo>
                    <a:pt x="2391987" y="42202"/>
                    <a:pt x="2391582" y="29653"/>
                    <a:pt x="2384296" y="26009"/>
                  </a:cubicBezTo>
                  <a:cubicBezTo>
                    <a:pt x="2367698" y="17508"/>
                    <a:pt x="2353935" y="12650"/>
                    <a:pt x="2335313" y="10626"/>
                  </a:cubicBezTo>
                  <a:cubicBezTo>
                    <a:pt x="2316287" y="8602"/>
                    <a:pt x="2296856" y="9007"/>
                    <a:pt x="2277830" y="8602"/>
                  </a:cubicBezTo>
                  <a:cubicBezTo>
                    <a:pt x="2239372" y="7793"/>
                    <a:pt x="2200915" y="6983"/>
                    <a:pt x="2162863" y="6173"/>
                  </a:cubicBezTo>
                  <a:cubicBezTo>
                    <a:pt x="2084734" y="4554"/>
                    <a:pt x="2007010" y="3340"/>
                    <a:pt x="1928881" y="2530"/>
                  </a:cubicBezTo>
                  <a:cubicBezTo>
                    <a:pt x="1774243" y="506"/>
                    <a:pt x="1619200" y="-304"/>
                    <a:pt x="1464561" y="101"/>
                  </a:cubicBezTo>
                  <a:cubicBezTo>
                    <a:pt x="1155690" y="506"/>
                    <a:pt x="847222" y="4554"/>
                    <a:pt x="539160" y="1629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28"/>
            <p:cNvSpPr/>
            <p:nvPr/>
          </p:nvSpPr>
          <p:spPr>
            <a:xfrm>
              <a:off x="2109984" y="2371575"/>
              <a:ext cx="2297059" cy="101862"/>
            </a:xfrm>
            <a:custGeom>
              <a:avLst/>
              <a:gdLst/>
              <a:ahLst/>
              <a:cxnLst/>
              <a:rect l="l" t="t" r="r" b="b"/>
              <a:pathLst>
                <a:path w="2297059" h="101862" extrusionOk="0">
                  <a:moveTo>
                    <a:pt x="1387596" y="1031"/>
                  </a:moveTo>
                  <a:cubicBezTo>
                    <a:pt x="1093297" y="4269"/>
                    <a:pt x="798189" y="11961"/>
                    <a:pt x="504295" y="30987"/>
                  </a:cubicBezTo>
                  <a:cubicBezTo>
                    <a:pt x="421713" y="36249"/>
                    <a:pt x="339132" y="42727"/>
                    <a:pt x="256955" y="49204"/>
                  </a:cubicBezTo>
                  <a:cubicBezTo>
                    <a:pt x="216473" y="52442"/>
                    <a:pt x="175587" y="56085"/>
                    <a:pt x="135106" y="60133"/>
                  </a:cubicBezTo>
                  <a:cubicBezTo>
                    <a:pt x="93410" y="64182"/>
                    <a:pt x="50905" y="66610"/>
                    <a:pt x="9614" y="75516"/>
                  </a:cubicBezTo>
                  <a:cubicBezTo>
                    <a:pt x="-5769" y="78755"/>
                    <a:pt x="-1316" y="101019"/>
                    <a:pt x="13257" y="101424"/>
                  </a:cubicBezTo>
                  <a:cubicBezTo>
                    <a:pt x="50095" y="103044"/>
                    <a:pt x="87338" y="99805"/>
                    <a:pt x="124176" y="97781"/>
                  </a:cubicBezTo>
                  <a:cubicBezTo>
                    <a:pt x="161014" y="95757"/>
                    <a:pt x="198257" y="94138"/>
                    <a:pt x="235095" y="92114"/>
                  </a:cubicBezTo>
                  <a:cubicBezTo>
                    <a:pt x="307961" y="88065"/>
                    <a:pt x="380827" y="84017"/>
                    <a:pt x="453693" y="80779"/>
                  </a:cubicBezTo>
                  <a:cubicBezTo>
                    <a:pt x="600640" y="73897"/>
                    <a:pt x="747992" y="66206"/>
                    <a:pt x="894939" y="61348"/>
                  </a:cubicBezTo>
                  <a:cubicBezTo>
                    <a:pt x="1189238" y="51228"/>
                    <a:pt x="1483941" y="47989"/>
                    <a:pt x="1778645" y="51228"/>
                  </a:cubicBezTo>
                  <a:cubicBezTo>
                    <a:pt x="1860012" y="52037"/>
                    <a:pt x="1941379" y="53656"/>
                    <a:pt x="2022747" y="55276"/>
                  </a:cubicBezTo>
                  <a:cubicBezTo>
                    <a:pt x="2106138" y="57300"/>
                    <a:pt x="2190744" y="64182"/>
                    <a:pt x="2274135" y="60943"/>
                  </a:cubicBezTo>
                  <a:cubicBezTo>
                    <a:pt x="2305306" y="59729"/>
                    <a:pt x="2304092" y="16819"/>
                    <a:pt x="2274135" y="13580"/>
                  </a:cubicBezTo>
                  <a:cubicBezTo>
                    <a:pt x="2200864" y="5484"/>
                    <a:pt x="2125164" y="7103"/>
                    <a:pt x="2051488" y="5484"/>
                  </a:cubicBezTo>
                  <a:cubicBezTo>
                    <a:pt x="1977408" y="3864"/>
                    <a:pt x="1902922" y="2245"/>
                    <a:pt x="1828842" y="1436"/>
                  </a:cubicBezTo>
                  <a:cubicBezTo>
                    <a:pt x="1681895" y="-184"/>
                    <a:pt x="1534543" y="-588"/>
                    <a:pt x="1387596" y="10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28"/>
            <p:cNvSpPr/>
            <p:nvPr/>
          </p:nvSpPr>
          <p:spPr>
            <a:xfrm>
              <a:off x="2087682" y="2228057"/>
              <a:ext cx="2315493" cy="114419"/>
            </a:xfrm>
            <a:custGeom>
              <a:avLst/>
              <a:gdLst/>
              <a:ahLst/>
              <a:cxnLst/>
              <a:rect l="l" t="t" r="r" b="b"/>
              <a:pathLst>
                <a:path w="2315493" h="114419" extrusionOk="0">
                  <a:moveTo>
                    <a:pt x="1396944" y="10555"/>
                  </a:moveTo>
                  <a:cubicBezTo>
                    <a:pt x="1101836" y="17842"/>
                    <a:pt x="806727" y="29177"/>
                    <a:pt x="512024" y="46179"/>
                  </a:cubicBezTo>
                  <a:cubicBezTo>
                    <a:pt x="428228" y="51037"/>
                    <a:pt x="344431" y="56299"/>
                    <a:pt x="260230" y="62371"/>
                  </a:cubicBezTo>
                  <a:cubicBezTo>
                    <a:pt x="177649" y="68039"/>
                    <a:pt x="93448" y="70468"/>
                    <a:pt x="11676" y="82612"/>
                  </a:cubicBezTo>
                  <a:cubicBezTo>
                    <a:pt x="-6946" y="85446"/>
                    <a:pt x="-1683" y="113783"/>
                    <a:pt x="16129" y="114187"/>
                  </a:cubicBezTo>
                  <a:cubicBezTo>
                    <a:pt x="90209" y="115807"/>
                    <a:pt x="165100" y="108520"/>
                    <a:pt x="238775" y="105282"/>
                  </a:cubicBezTo>
                  <a:cubicBezTo>
                    <a:pt x="312856" y="102043"/>
                    <a:pt x="387342" y="98805"/>
                    <a:pt x="461422" y="95566"/>
                  </a:cubicBezTo>
                  <a:cubicBezTo>
                    <a:pt x="608774" y="89089"/>
                    <a:pt x="756126" y="84231"/>
                    <a:pt x="903882" y="78564"/>
                  </a:cubicBezTo>
                  <a:cubicBezTo>
                    <a:pt x="1198991" y="67229"/>
                    <a:pt x="1494099" y="59538"/>
                    <a:pt x="1789207" y="55895"/>
                  </a:cubicBezTo>
                  <a:cubicBezTo>
                    <a:pt x="1953156" y="53870"/>
                    <a:pt x="2117105" y="52656"/>
                    <a:pt x="2281460" y="53061"/>
                  </a:cubicBezTo>
                  <a:cubicBezTo>
                    <a:pt x="2283888" y="53061"/>
                    <a:pt x="2286317" y="53061"/>
                    <a:pt x="2288341" y="53061"/>
                  </a:cubicBezTo>
                  <a:cubicBezTo>
                    <a:pt x="2288746" y="53061"/>
                    <a:pt x="2289151" y="53061"/>
                    <a:pt x="2289556" y="53061"/>
                  </a:cubicBezTo>
                  <a:cubicBezTo>
                    <a:pt x="2289556" y="53061"/>
                    <a:pt x="2289556" y="53061"/>
                    <a:pt x="2289556" y="53061"/>
                  </a:cubicBezTo>
                  <a:cubicBezTo>
                    <a:pt x="2291985" y="53061"/>
                    <a:pt x="2294413" y="52656"/>
                    <a:pt x="2296437" y="52251"/>
                  </a:cubicBezTo>
                  <a:cubicBezTo>
                    <a:pt x="2326394" y="46584"/>
                    <a:pt x="2318702" y="30"/>
                    <a:pt x="2289556" y="30"/>
                  </a:cubicBezTo>
                  <a:cubicBezTo>
                    <a:pt x="1992018" y="-375"/>
                    <a:pt x="1694481" y="3269"/>
                    <a:pt x="1396944" y="1055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28"/>
            <p:cNvSpPr/>
            <p:nvPr/>
          </p:nvSpPr>
          <p:spPr>
            <a:xfrm>
              <a:off x="2098067" y="2079622"/>
              <a:ext cx="2369709" cy="101987"/>
            </a:xfrm>
            <a:custGeom>
              <a:avLst/>
              <a:gdLst/>
              <a:ahLst/>
              <a:cxnLst/>
              <a:rect l="l" t="t" r="r" b="b"/>
              <a:pathLst>
                <a:path w="2369709" h="101987" extrusionOk="0">
                  <a:moveTo>
                    <a:pt x="1923745" y="304"/>
                  </a:moveTo>
                  <a:cubicBezTo>
                    <a:pt x="1769107" y="1518"/>
                    <a:pt x="1614468" y="7185"/>
                    <a:pt x="1460235" y="14067"/>
                  </a:cubicBezTo>
                  <a:cubicBezTo>
                    <a:pt x="1152577" y="27831"/>
                    <a:pt x="844920" y="48071"/>
                    <a:pt x="536858" y="49286"/>
                  </a:cubicBezTo>
                  <a:cubicBezTo>
                    <a:pt x="451037" y="49691"/>
                    <a:pt x="365217" y="48071"/>
                    <a:pt x="278992" y="46047"/>
                  </a:cubicBezTo>
                  <a:cubicBezTo>
                    <a:pt x="191957" y="44023"/>
                    <a:pt x="104923" y="36332"/>
                    <a:pt x="18293" y="34308"/>
                  </a:cubicBezTo>
                  <a:cubicBezTo>
                    <a:pt x="-2353" y="33903"/>
                    <a:pt x="-7615" y="67503"/>
                    <a:pt x="13435" y="70741"/>
                  </a:cubicBezTo>
                  <a:cubicBezTo>
                    <a:pt x="89135" y="83290"/>
                    <a:pt x="167264" y="87743"/>
                    <a:pt x="244178" y="92601"/>
                  </a:cubicBezTo>
                  <a:cubicBezTo>
                    <a:pt x="320688" y="97459"/>
                    <a:pt x="397197" y="99888"/>
                    <a:pt x="473707" y="101102"/>
                  </a:cubicBezTo>
                  <a:cubicBezTo>
                    <a:pt x="627940" y="103531"/>
                    <a:pt x="782579" y="100697"/>
                    <a:pt x="936812" y="95840"/>
                  </a:cubicBezTo>
                  <a:cubicBezTo>
                    <a:pt x="1244875" y="86124"/>
                    <a:pt x="1552532" y="65479"/>
                    <a:pt x="1860594" y="61430"/>
                  </a:cubicBezTo>
                  <a:cubicBezTo>
                    <a:pt x="1946819" y="60216"/>
                    <a:pt x="2032640" y="60216"/>
                    <a:pt x="2118865" y="61835"/>
                  </a:cubicBezTo>
                  <a:cubicBezTo>
                    <a:pt x="2161370" y="62645"/>
                    <a:pt x="2203875" y="63859"/>
                    <a:pt x="2245976" y="65074"/>
                  </a:cubicBezTo>
                  <a:cubicBezTo>
                    <a:pt x="2268241" y="65883"/>
                    <a:pt x="2290910" y="67098"/>
                    <a:pt x="2313175" y="67907"/>
                  </a:cubicBezTo>
                  <a:cubicBezTo>
                    <a:pt x="2337059" y="69122"/>
                    <a:pt x="2350822" y="67098"/>
                    <a:pt x="2366610" y="48881"/>
                  </a:cubicBezTo>
                  <a:cubicBezTo>
                    <a:pt x="2369444" y="45643"/>
                    <a:pt x="2371063" y="39975"/>
                    <a:pt x="2368230" y="35927"/>
                  </a:cubicBezTo>
                  <a:cubicBezTo>
                    <a:pt x="2358514" y="21354"/>
                    <a:pt x="2349608" y="12043"/>
                    <a:pt x="2330582" y="10424"/>
                  </a:cubicBezTo>
                  <a:cubicBezTo>
                    <a:pt x="2310746" y="8400"/>
                    <a:pt x="2290505" y="7995"/>
                    <a:pt x="2270669" y="7185"/>
                  </a:cubicBezTo>
                  <a:cubicBezTo>
                    <a:pt x="2231807" y="5161"/>
                    <a:pt x="2192945" y="3947"/>
                    <a:pt x="2154084" y="2733"/>
                  </a:cubicBezTo>
                  <a:cubicBezTo>
                    <a:pt x="2077169" y="304"/>
                    <a:pt x="2000659" y="-506"/>
                    <a:pt x="1923745" y="30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28"/>
            <p:cNvSpPr/>
            <p:nvPr/>
          </p:nvSpPr>
          <p:spPr>
            <a:xfrm>
              <a:off x="2098952" y="1910899"/>
              <a:ext cx="2342550" cy="86627"/>
            </a:xfrm>
            <a:custGeom>
              <a:avLst/>
              <a:gdLst/>
              <a:ahLst/>
              <a:cxnLst/>
              <a:rect l="l" t="t" r="r" b="b"/>
              <a:pathLst>
                <a:path w="2342550" h="86627" extrusionOk="0">
                  <a:moveTo>
                    <a:pt x="2209872" y="1839"/>
                  </a:moveTo>
                  <a:cubicBezTo>
                    <a:pt x="2171414" y="2649"/>
                    <a:pt x="2132957" y="3054"/>
                    <a:pt x="2094500" y="3863"/>
                  </a:cubicBezTo>
                  <a:cubicBezTo>
                    <a:pt x="2013942" y="5482"/>
                    <a:pt x="1933384" y="6697"/>
                    <a:pt x="1852422" y="8316"/>
                  </a:cubicBezTo>
                  <a:cubicBezTo>
                    <a:pt x="1692521" y="11150"/>
                    <a:pt x="1532215" y="13983"/>
                    <a:pt x="1372314" y="16817"/>
                  </a:cubicBezTo>
                  <a:cubicBezTo>
                    <a:pt x="1054537" y="22485"/>
                    <a:pt x="736759" y="30581"/>
                    <a:pt x="418981" y="37463"/>
                  </a:cubicBezTo>
                  <a:cubicBezTo>
                    <a:pt x="328708" y="39487"/>
                    <a:pt x="238435" y="41106"/>
                    <a:pt x="148161" y="43535"/>
                  </a:cubicBezTo>
                  <a:lnTo>
                    <a:pt x="82987" y="45154"/>
                  </a:lnTo>
                  <a:cubicBezTo>
                    <a:pt x="61936" y="45559"/>
                    <a:pt x="38052" y="43130"/>
                    <a:pt x="17002" y="47178"/>
                  </a:cubicBezTo>
                  <a:cubicBezTo>
                    <a:pt x="6477" y="49202"/>
                    <a:pt x="405" y="61347"/>
                    <a:pt x="0" y="71062"/>
                  </a:cubicBezTo>
                  <a:cubicBezTo>
                    <a:pt x="57078" y="100613"/>
                    <a:pt x="160711" y="79158"/>
                    <a:pt x="223861" y="78349"/>
                  </a:cubicBezTo>
                  <a:cubicBezTo>
                    <a:pt x="298347" y="77539"/>
                    <a:pt x="373237" y="76729"/>
                    <a:pt x="447723" y="75920"/>
                  </a:cubicBezTo>
                  <a:cubicBezTo>
                    <a:pt x="600742" y="74301"/>
                    <a:pt x="753356" y="73896"/>
                    <a:pt x="906375" y="72276"/>
                  </a:cubicBezTo>
                  <a:cubicBezTo>
                    <a:pt x="1210794" y="69038"/>
                    <a:pt x="1515213" y="63371"/>
                    <a:pt x="1820037" y="58918"/>
                  </a:cubicBezTo>
                  <a:cubicBezTo>
                    <a:pt x="1904238" y="57703"/>
                    <a:pt x="1988439" y="56489"/>
                    <a:pt x="2072640" y="55274"/>
                  </a:cubicBezTo>
                  <a:lnTo>
                    <a:pt x="2202585" y="53250"/>
                  </a:lnTo>
                  <a:cubicBezTo>
                    <a:pt x="2244685" y="52441"/>
                    <a:pt x="2290429" y="57703"/>
                    <a:pt x="2330101" y="42725"/>
                  </a:cubicBezTo>
                  <a:cubicBezTo>
                    <a:pt x="2346293" y="36653"/>
                    <a:pt x="2347103" y="14793"/>
                    <a:pt x="2330101" y="9126"/>
                  </a:cubicBezTo>
                  <a:cubicBezTo>
                    <a:pt x="2291644" y="-4638"/>
                    <a:pt x="2249543" y="1029"/>
                    <a:pt x="2209872" y="18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28"/>
            <p:cNvSpPr/>
            <p:nvPr/>
          </p:nvSpPr>
          <p:spPr>
            <a:xfrm>
              <a:off x="2074391" y="1746765"/>
              <a:ext cx="2341441" cy="104084"/>
            </a:xfrm>
            <a:custGeom>
              <a:avLst/>
              <a:gdLst/>
              <a:ahLst/>
              <a:cxnLst/>
              <a:rect l="l" t="t" r="r" b="b"/>
              <a:pathLst>
                <a:path w="2341441" h="104084" extrusionOk="0">
                  <a:moveTo>
                    <a:pt x="2331183" y="101608"/>
                  </a:moveTo>
                  <a:cubicBezTo>
                    <a:pt x="2342113" y="100393"/>
                    <a:pt x="2346161" y="84201"/>
                    <a:pt x="2334017" y="80963"/>
                  </a:cubicBezTo>
                  <a:cubicBezTo>
                    <a:pt x="2298393" y="71247"/>
                    <a:pt x="2260746" y="69223"/>
                    <a:pt x="2223503" y="66389"/>
                  </a:cubicBezTo>
                  <a:cubicBezTo>
                    <a:pt x="2186260" y="63556"/>
                    <a:pt x="2149422" y="60722"/>
                    <a:pt x="2112179" y="58293"/>
                  </a:cubicBezTo>
                  <a:cubicBezTo>
                    <a:pt x="2036884" y="53030"/>
                    <a:pt x="1961589" y="47768"/>
                    <a:pt x="1886294" y="42910"/>
                  </a:cubicBezTo>
                  <a:cubicBezTo>
                    <a:pt x="1735704" y="33195"/>
                    <a:pt x="1585113" y="24694"/>
                    <a:pt x="1434118" y="19026"/>
                  </a:cubicBezTo>
                  <a:cubicBezTo>
                    <a:pt x="1132533" y="7691"/>
                    <a:pt x="830543" y="810"/>
                    <a:pt x="528957" y="0"/>
                  </a:cubicBezTo>
                  <a:cubicBezTo>
                    <a:pt x="445161" y="0"/>
                    <a:pt x="361365" y="0"/>
                    <a:pt x="277569" y="810"/>
                  </a:cubicBezTo>
                  <a:cubicBezTo>
                    <a:pt x="234659" y="1214"/>
                    <a:pt x="191344" y="1619"/>
                    <a:pt x="148434" y="2024"/>
                  </a:cubicBezTo>
                  <a:cubicBezTo>
                    <a:pt x="126979" y="2429"/>
                    <a:pt x="105524" y="2429"/>
                    <a:pt x="83664" y="2834"/>
                  </a:cubicBezTo>
                  <a:cubicBezTo>
                    <a:pt x="62209" y="3238"/>
                    <a:pt x="39944" y="1619"/>
                    <a:pt x="18894" y="6477"/>
                  </a:cubicBezTo>
                  <a:cubicBezTo>
                    <a:pt x="-9848" y="12954"/>
                    <a:pt x="-4181" y="59507"/>
                    <a:pt x="24966" y="59103"/>
                  </a:cubicBezTo>
                  <a:cubicBezTo>
                    <a:pt x="60185" y="64365"/>
                    <a:pt x="98642" y="59507"/>
                    <a:pt x="133861" y="59103"/>
                  </a:cubicBezTo>
                  <a:cubicBezTo>
                    <a:pt x="171103" y="58698"/>
                    <a:pt x="207941" y="58293"/>
                    <a:pt x="245184" y="57888"/>
                  </a:cubicBezTo>
                  <a:cubicBezTo>
                    <a:pt x="320479" y="57079"/>
                    <a:pt x="396179" y="56674"/>
                    <a:pt x="471474" y="56674"/>
                  </a:cubicBezTo>
                  <a:cubicBezTo>
                    <a:pt x="621255" y="56269"/>
                    <a:pt x="771036" y="57079"/>
                    <a:pt x="920411" y="59103"/>
                  </a:cubicBezTo>
                  <a:cubicBezTo>
                    <a:pt x="1220782" y="62746"/>
                    <a:pt x="1521558" y="72057"/>
                    <a:pt x="1821524" y="83391"/>
                  </a:cubicBezTo>
                  <a:cubicBezTo>
                    <a:pt x="1906535" y="86630"/>
                    <a:pt x="1991545" y="90273"/>
                    <a:pt x="2076151" y="94321"/>
                  </a:cubicBezTo>
                  <a:cubicBezTo>
                    <a:pt x="2117847" y="96345"/>
                    <a:pt x="2159947" y="98369"/>
                    <a:pt x="2201643" y="100393"/>
                  </a:cubicBezTo>
                  <a:cubicBezTo>
                    <a:pt x="2244958" y="102418"/>
                    <a:pt x="2288678" y="106870"/>
                    <a:pt x="2331183" y="10160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28"/>
            <p:cNvSpPr/>
            <p:nvPr/>
          </p:nvSpPr>
          <p:spPr>
            <a:xfrm>
              <a:off x="2045668" y="1638010"/>
              <a:ext cx="2385813" cy="68276"/>
            </a:xfrm>
            <a:custGeom>
              <a:avLst/>
              <a:gdLst/>
              <a:ahLst/>
              <a:cxnLst/>
              <a:rect l="l" t="t" r="r" b="b"/>
              <a:pathLst>
                <a:path w="2385813" h="68276" extrusionOk="0">
                  <a:moveTo>
                    <a:pt x="271883" y="671"/>
                  </a:moveTo>
                  <a:cubicBezTo>
                    <a:pt x="185658" y="1480"/>
                    <a:pt x="97813" y="-544"/>
                    <a:pt x="11993" y="7957"/>
                  </a:cubicBezTo>
                  <a:cubicBezTo>
                    <a:pt x="-4199" y="9577"/>
                    <a:pt x="-3795" y="31032"/>
                    <a:pt x="11993" y="32651"/>
                  </a:cubicBezTo>
                  <a:cubicBezTo>
                    <a:pt x="88503" y="41557"/>
                    <a:pt x="166227" y="41152"/>
                    <a:pt x="243141" y="43581"/>
                  </a:cubicBezTo>
                  <a:cubicBezTo>
                    <a:pt x="318841" y="46010"/>
                    <a:pt x="394946" y="47224"/>
                    <a:pt x="470646" y="48034"/>
                  </a:cubicBezTo>
                  <a:cubicBezTo>
                    <a:pt x="623665" y="50058"/>
                    <a:pt x="776279" y="51677"/>
                    <a:pt x="929298" y="53701"/>
                  </a:cubicBezTo>
                  <a:cubicBezTo>
                    <a:pt x="1233717" y="57344"/>
                    <a:pt x="1538136" y="60583"/>
                    <a:pt x="1842960" y="63821"/>
                  </a:cubicBezTo>
                  <a:cubicBezTo>
                    <a:pt x="2015005" y="65845"/>
                    <a:pt x="2187051" y="66655"/>
                    <a:pt x="2359096" y="68274"/>
                  </a:cubicBezTo>
                  <a:cubicBezTo>
                    <a:pt x="2394720" y="68679"/>
                    <a:pt x="2394720" y="13220"/>
                    <a:pt x="2359096" y="12815"/>
                  </a:cubicBezTo>
                  <a:cubicBezTo>
                    <a:pt x="2053462" y="9981"/>
                    <a:pt x="1747829" y="7553"/>
                    <a:pt x="1441791" y="5528"/>
                  </a:cubicBezTo>
                  <a:cubicBezTo>
                    <a:pt x="1137372" y="3504"/>
                    <a:pt x="832953" y="1885"/>
                    <a:pt x="528129" y="266"/>
                  </a:cubicBezTo>
                  <a:cubicBezTo>
                    <a:pt x="442714" y="-139"/>
                    <a:pt x="357298" y="-139"/>
                    <a:pt x="271883" y="67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5" name="Google Shape;245;p28"/>
          <p:cNvSpPr/>
          <p:nvPr/>
        </p:nvSpPr>
        <p:spPr>
          <a:xfrm rot="-500852">
            <a:off x="179992" y="388545"/>
            <a:ext cx="2616116" cy="305952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ctor"/>
              <a:ea typeface="Actor"/>
              <a:cs typeface="Actor"/>
              <a:sym typeface="Actor"/>
            </a:endParaRPr>
          </a:p>
        </p:txBody>
      </p:sp>
      <p:sp>
        <p:nvSpPr>
          <p:cNvPr id="247" name="Google Shape;247;p28"/>
          <p:cNvSpPr/>
          <p:nvPr/>
        </p:nvSpPr>
        <p:spPr>
          <a:xfrm rot="-4495153">
            <a:off x="2020402" y="-250072"/>
            <a:ext cx="2282139" cy="1596346"/>
          </a:xfrm>
          <a:custGeom>
            <a:avLst/>
            <a:gdLst/>
            <a:ahLst/>
            <a:cxnLst/>
            <a:rect l="l" t="t" r="r" b="b"/>
            <a:pathLst>
              <a:path w="1759315" h="1230633" extrusionOk="0">
                <a:moveTo>
                  <a:pt x="24289" y="118610"/>
                </a:moveTo>
                <a:cubicBezTo>
                  <a:pt x="83391" y="326279"/>
                  <a:pt x="257056" y="516946"/>
                  <a:pt x="477679" y="547307"/>
                </a:cubicBezTo>
                <a:cubicBezTo>
                  <a:pt x="536781" y="555403"/>
                  <a:pt x="596289" y="553379"/>
                  <a:pt x="655796" y="555808"/>
                </a:cubicBezTo>
                <a:cubicBezTo>
                  <a:pt x="713280" y="557832"/>
                  <a:pt x="773192" y="563904"/>
                  <a:pt x="823389" y="594265"/>
                </a:cubicBezTo>
                <a:cubicBezTo>
                  <a:pt x="902732" y="642033"/>
                  <a:pt x="929045" y="735140"/>
                  <a:pt x="946047" y="820150"/>
                </a:cubicBezTo>
                <a:cubicBezTo>
                  <a:pt x="964264" y="910019"/>
                  <a:pt x="973169" y="1005150"/>
                  <a:pt x="1016079" y="1087326"/>
                </a:cubicBezTo>
                <a:cubicBezTo>
                  <a:pt x="1037130" y="1127403"/>
                  <a:pt x="1067491" y="1162621"/>
                  <a:pt x="1105543" y="1187315"/>
                </a:cubicBezTo>
                <a:cubicBezTo>
                  <a:pt x="1154526" y="1218891"/>
                  <a:pt x="1214033" y="1230225"/>
                  <a:pt x="1271921" y="1230630"/>
                </a:cubicBezTo>
                <a:cubicBezTo>
                  <a:pt x="1388912" y="1231035"/>
                  <a:pt x="1506712" y="1190149"/>
                  <a:pt x="1608725" y="1135094"/>
                </a:cubicBezTo>
                <a:cubicBezTo>
                  <a:pt x="1662160" y="1105948"/>
                  <a:pt x="1712357" y="1071539"/>
                  <a:pt x="1759315" y="1033081"/>
                </a:cubicBezTo>
                <a:lnTo>
                  <a:pt x="1759315" y="988957"/>
                </a:lnTo>
                <a:cubicBezTo>
                  <a:pt x="1732598" y="1010412"/>
                  <a:pt x="1704665" y="1030653"/>
                  <a:pt x="1676329" y="1050084"/>
                </a:cubicBezTo>
                <a:cubicBezTo>
                  <a:pt x="1584436" y="1112020"/>
                  <a:pt x="1482424" y="1158978"/>
                  <a:pt x="1373529" y="1180433"/>
                </a:cubicBezTo>
                <a:cubicBezTo>
                  <a:pt x="1273135" y="1200269"/>
                  <a:pt x="1154930" y="1197031"/>
                  <a:pt x="1082874" y="1113639"/>
                </a:cubicBezTo>
                <a:cubicBezTo>
                  <a:pt x="1029438" y="1051298"/>
                  <a:pt x="1015270" y="963049"/>
                  <a:pt x="1001506" y="884920"/>
                </a:cubicBezTo>
                <a:cubicBezTo>
                  <a:pt x="986933" y="802743"/>
                  <a:pt x="975193" y="715304"/>
                  <a:pt x="931473" y="642437"/>
                </a:cubicBezTo>
                <a:cubicBezTo>
                  <a:pt x="879253" y="555403"/>
                  <a:pt x="789384" y="519779"/>
                  <a:pt x="691825" y="511278"/>
                </a:cubicBezTo>
                <a:cubicBezTo>
                  <a:pt x="586169" y="502372"/>
                  <a:pt x="480917" y="514112"/>
                  <a:pt x="380928" y="470797"/>
                </a:cubicBezTo>
                <a:cubicBezTo>
                  <a:pt x="289036" y="431125"/>
                  <a:pt x="213336" y="360688"/>
                  <a:pt x="159092" y="277297"/>
                </a:cubicBezTo>
                <a:cubicBezTo>
                  <a:pt x="103632" y="191476"/>
                  <a:pt x="74081" y="97155"/>
                  <a:pt x="63556" y="0"/>
                </a:cubicBezTo>
                <a:lnTo>
                  <a:pt x="0" y="0"/>
                </a:lnTo>
                <a:cubicBezTo>
                  <a:pt x="5263" y="40076"/>
                  <a:pt x="12954" y="79748"/>
                  <a:pt x="24289" y="11861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28"/>
          <p:cNvSpPr/>
          <p:nvPr/>
        </p:nvSpPr>
        <p:spPr>
          <a:xfrm rot="-10332591" flipH="1">
            <a:off x="-647826" y="3907711"/>
            <a:ext cx="1982501" cy="1622574"/>
          </a:xfrm>
          <a:custGeom>
            <a:avLst/>
            <a:gdLst/>
            <a:ahLst/>
            <a:cxnLst/>
            <a:rect l="l" t="t" r="r" b="b"/>
            <a:pathLst>
              <a:path w="1279612" h="1047296" extrusionOk="0">
                <a:moveTo>
                  <a:pt x="1279612" y="0"/>
                </a:moveTo>
                <a:lnTo>
                  <a:pt x="1221724" y="0"/>
                </a:lnTo>
                <a:cubicBezTo>
                  <a:pt x="1180029" y="64365"/>
                  <a:pt x="1120926" y="116586"/>
                  <a:pt x="1090565" y="187833"/>
                </a:cubicBezTo>
                <a:cubicBezTo>
                  <a:pt x="1009198" y="377285"/>
                  <a:pt x="1160598" y="552164"/>
                  <a:pt x="1202698" y="729472"/>
                </a:cubicBezTo>
                <a:cubicBezTo>
                  <a:pt x="1222129" y="810030"/>
                  <a:pt x="1217676" y="904351"/>
                  <a:pt x="1141571" y="953738"/>
                </a:cubicBezTo>
                <a:cubicBezTo>
                  <a:pt x="1075587" y="996648"/>
                  <a:pt x="991791" y="1003125"/>
                  <a:pt x="915281" y="1005554"/>
                </a:cubicBezTo>
                <a:cubicBezTo>
                  <a:pt x="731496" y="1012031"/>
                  <a:pt x="546497" y="973169"/>
                  <a:pt x="380119" y="895041"/>
                </a:cubicBezTo>
                <a:cubicBezTo>
                  <a:pt x="338828" y="875609"/>
                  <a:pt x="299156" y="853750"/>
                  <a:pt x="260294" y="829866"/>
                </a:cubicBezTo>
                <a:cubicBezTo>
                  <a:pt x="221432" y="806386"/>
                  <a:pt x="183380" y="780883"/>
                  <a:pt x="141684" y="762667"/>
                </a:cubicBezTo>
                <a:cubicBezTo>
                  <a:pt x="97965" y="743641"/>
                  <a:pt x="47363" y="733115"/>
                  <a:pt x="0" y="740807"/>
                </a:cubicBezTo>
                <a:lnTo>
                  <a:pt x="0" y="771168"/>
                </a:lnTo>
                <a:cubicBezTo>
                  <a:pt x="40886" y="764286"/>
                  <a:pt x="86630" y="773597"/>
                  <a:pt x="122658" y="790194"/>
                </a:cubicBezTo>
                <a:cubicBezTo>
                  <a:pt x="164759" y="809625"/>
                  <a:pt x="202811" y="836343"/>
                  <a:pt x="242078" y="861441"/>
                </a:cubicBezTo>
                <a:cubicBezTo>
                  <a:pt x="280940" y="886135"/>
                  <a:pt x="322231" y="908399"/>
                  <a:pt x="363926" y="928235"/>
                </a:cubicBezTo>
                <a:cubicBezTo>
                  <a:pt x="533138" y="1008388"/>
                  <a:pt x="720161" y="1048869"/>
                  <a:pt x="907590" y="1047250"/>
                </a:cubicBezTo>
                <a:cubicBezTo>
                  <a:pt x="988552" y="1046440"/>
                  <a:pt x="1075587" y="1041178"/>
                  <a:pt x="1148858" y="1002721"/>
                </a:cubicBezTo>
                <a:cubicBezTo>
                  <a:pt x="1182457" y="984909"/>
                  <a:pt x="1212009" y="959001"/>
                  <a:pt x="1231440" y="926211"/>
                </a:cubicBezTo>
                <a:cubicBezTo>
                  <a:pt x="1255324" y="885730"/>
                  <a:pt x="1262205" y="837152"/>
                  <a:pt x="1259777" y="791004"/>
                </a:cubicBezTo>
                <a:cubicBezTo>
                  <a:pt x="1254514" y="693039"/>
                  <a:pt x="1210794" y="604385"/>
                  <a:pt x="1172742" y="516136"/>
                </a:cubicBezTo>
                <a:cubicBezTo>
                  <a:pt x="1135904" y="431530"/>
                  <a:pt x="1100280" y="333566"/>
                  <a:pt x="1124569" y="240863"/>
                </a:cubicBezTo>
                <a:cubicBezTo>
                  <a:pt x="1146429" y="156258"/>
                  <a:pt x="1217271" y="96750"/>
                  <a:pt x="1264634" y="25908"/>
                </a:cubicBezTo>
                <a:cubicBezTo>
                  <a:pt x="1269492" y="17407"/>
                  <a:pt x="1274755" y="8501"/>
                  <a:pt x="127961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3" name="Picture Placeholder 2"/>
          <p:cNvPicPr>
            <a:picLocks noGrp="1" noChangeAspect="1"/>
          </p:cNvPicPr>
          <p:nvPr>
            <p:ph type="pic" idx="2"/>
          </p:nvPr>
        </p:nvPicPr>
        <p:blipFill>
          <a:blip r:embed="rId3">
            <a:extLst>
              <a:ext uri="{28A0092B-C50C-407E-A947-70E740481C1C}">
                <a14:useLocalDpi xmlns:a14="http://schemas.microsoft.com/office/drawing/2010/main" val="0"/>
              </a:ext>
            </a:extLst>
          </a:blip>
          <a:srcRect l="10359" r="10359"/>
          <a:stretch>
            <a:fillRect/>
          </a:stretch>
        </p:blipFill>
        <p:spPr>
          <a:xfrm rot="-501632">
            <a:off x="91536" y="1414030"/>
            <a:ext cx="2017660" cy="232918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2" name="Picture 1"/>
          <p:cNvPicPr>
            <a:picLocks noChangeAspect="1"/>
          </p:cNvPicPr>
          <p:nvPr/>
        </p:nvPicPr>
        <p:blipFill>
          <a:blip r:embed="rId4"/>
          <a:stretch>
            <a:fillRect/>
          </a:stretch>
        </p:blipFill>
        <p:spPr>
          <a:xfrm>
            <a:off x="2037600" y="36381"/>
            <a:ext cx="6533063" cy="164257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1" y="691200"/>
            <a:ext cx="2584800" cy="2995586"/>
          </a:xfrm>
        </p:spPr>
        <p:txBody>
          <a:bodyPr/>
          <a:lstStyle/>
          <a:p>
            <a:r>
              <a:rPr lang="en-US" sz="1600" u="sng" dirty="0" smtClean="0">
                <a:effectLst>
                  <a:outerShdw blurRad="38100" dist="38100" dir="2700000" algn="tl">
                    <a:srgbClr val="000000">
                      <a:alpha val="43137"/>
                    </a:srgbClr>
                  </a:outerShdw>
                </a:effectLst>
              </a:rPr>
              <a:t>USE CASE DIAGRAM</a:t>
            </a:r>
            <a:r>
              <a:rPr lang="en-US" sz="1800" u="sng" dirty="0" smtClean="0">
                <a:effectLst>
                  <a:outerShdw blurRad="38100" dist="38100" dir="2700000" algn="tl">
                    <a:srgbClr val="000000">
                      <a:alpha val="43137"/>
                    </a:srgbClr>
                  </a:outerShdw>
                </a:effectLst>
              </a:rPr>
              <a:t>:</a:t>
            </a:r>
            <a:endParaRPr lang="en-IN" sz="1600" u="sng" dirty="0">
              <a:effectLst>
                <a:outerShdw blurRad="38100" dist="38100" dir="2700000" algn="tl">
                  <a:srgbClr val="000000">
                    <a:alpha val="43137"/>
                  </a:srgbClr>
                </a:outerShdw>
              </a:effectLst>
            </a:endParaRPr>
          </a:p>
        </p:txBody>
      </p:sp>
      <p:sp>
        <p:nvSpPr>
          <p:cNvPr id="3" name="Picture Placeholder 2"/>
          <p:cNvSpPr>
            <a:spLocks noGrp="1"/>
          </p:cNvSpPr>
          <p:nvPr>
            <p:ph type="pic" idx="2"/>
          </p:nvPr>
        </p:nvSpPr>
        <p:spPr/>
      </p:sp>
      <p:sp>
        <p:nvSpPr>
          <p:cNvPr id="4" name="Title 3"/>
          <p:cNvSpPr>
            <a:spLocks noGrp="1"/>
          </p:cNvSpPr>
          <p:nvPr>
            <p:ph type="title"/>
          </p:nvPr>
        </p:nvSpPr>
        <p:spPr>
          <a:xfrm>
            <a:off x="1" y="0"/>
            <a:ext cx="2390400" cy="633601"/>
          </a:xfrm>
        </p:spPr>
        <p:txBody>
          <a:bodyPr/>
          <a:lstStyle/>
          <a:p>
            <a:r>
              <a:rPr lang="en-US" sz="2400" dirty="0" smtClean="0"/>
              <a:t>UML DIAGRAM</a:t>
            </a:r>
            <a:endParaRPr lang="en-IN" sz="2400" dirty="0"/>
          </a:p>
        </p:txBody>
      </p:sp>
      <p:pic>
        <p:nvPicPr>
          <p:cNvPr id="5" name="Picture 4"/>
          <p:cNvPicPr>
            <a:picLocks noChangeAspect="1"/>
          </p:cNvPicPr>
          <p:nvPr/>
        </p:nvPicPr>
        <p:blipFill>
          <a:blip r:embed="rId2"/>
          <a:stretch>
            <a:fillRect/>
          </a:stretch>
        </p:blipFill>
        <p:spPr>
          <a:xfrm>
            <a:off x="2822399" y="633601"/>
            <a:ext cx="6487201" cy="4210244"/>
          </a:xfrm>
          <a:prstGeom prst="rect">
            <a:avLst/>
          </a:prstGeom>
        </p:spPr>
      </p:pic>
      <p:sp>
        <p:nvSpPr>
          <p:cNvPr id="6" name="Right Arrow 5"/>
          <p:cNvSpPr/>
          <p:nvPr/>
        </p:nvSpPr>
        <p:spPr>
          <a:xfrm>
            <a:off x="1" y="914400"/>
            <a:ext cx="201599" cy="93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60543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idx="2"/>
          </p:nvPr>
        </p:nvPicPr>
        <p:blipFill>
          <a:blip r:embed="rId2">
            <a:extLst>
              <a:ext uri="{28A0092B-C50C-407E-A947-70E740481C1C}">
                <a14:useLocalDpi xmlns:a14="http://schemas.microsoft.com/office/drawing/2010/main" val="0"/>
              </a:ext>
            </a:extLst>
          </a:blip>
          <a:srcRect t="5581" b="5581"/>
          <a:stretch>
            <a:fillRect/>
          </a:stretch>
        </p:blipFill>
        <p:spPr>
          <a:xfrm>
            <a:off x="662400" y="850500"/>
            <a:ext cx="7488000" cy="4293000"/>
          </a:xfrm>
        </p:spPr>
      </p:pic>
      <p:sp>
        <p:nvSpPr>
          <p:cNvPr id="3" name="Title 2"/>
          <p:cNvSpPr>
            <a:spLocks noGrp="1"/>
          </p:cNvSpPr>
          <p:nvPr>
            <p:ph type="title"/>
          </p:nvPr>
        </p:nvSpPr>
        <p:spPr>
          <a:xfrm>
            <a:off x="86400" y="115200"/>
            <a:ext cx="4485600" cy="583200"/>
          </a:xfrm>
        </p:spPr>
        <p:txBody>
          <a:bodyPr/>
          <a:lstStyle/>
          <a:p>
            <a:r>
              <a:rPr lang="en-US" sz="2400" dirty="0" smtClean="0"/>
              <a:t> </a:t>
            </a:r>
            <a:r>
              <a:rPr lang="en-US" sz="2400" u="sng" dirty="0" smtClean="0">
                <a:effectLst>
                  <a:outerShdw blurRad="38100" dist="38100" dir="2700000" algn="tl">
                    <a:srgbClr val="000000">
                      <a:alpha val="43137"/>
                    </a:srgbClr>
                  </a:outerShdw>
                </a:effectLst>
              </a:rPr>
              <a:t>SEQUENCE DIAGRAM:</a:t>
            </a:r>
            <a:endParaRPr lang="en-IN" sz="2400" u="sng" dirty="0">
              <a:effectLst>
                <a:outerShdw blurRad="38100" dist="38100" dir="2700000" algn="tl">
                  <a:srgbClr val="000000">
                    <a:alpha val="43137"/>
                  </a:srgbClr>
                </a:outerShdw>
              </a:effectLst>
            </a:endParaRPr>
          </a:p>
        </p:txBody>
      </p:sp>
      <p:sp>
        <p:nvSpPr>
          <p:cNvPr id="2" name="Right Arrow 1"/>
          <p:cNvSpPr/>
          <p:nvPr/>
        </p:nvSpPr>
        <p:spPr>
          <a:xfrm>
            <a:off x="230400" y="291600"/>
            <a:ext cx="432000" cy="234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023331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latin typeface="Times New Roman" panose="02020603050405020304" pitchFamily="18" charset="0"/>
                <a:cs typeface="Times New Roman" panose="02020603050405020304" pitchFamily="18" charset="0"/>
              </a:rPr>
              <a:t>ADVANTAGES</a:t>
            </a:r>
            <a:endParaRPr lang="en-IN" sz="2400"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p:txBody>
          <a:bodyPr/>
          <a:lstStyle/>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Increased Enforcement Efficiency</a:t>
            </a:r>
          </a:p>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Improved Scalability</a:t>
            </a:r>
          </a:p>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Consistency and Objectivity</a:t>
            </a:r>
          </a:p>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Data Collection and Analysis</a:t>
            </a:r>
          </a:p>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Potential Cost Savings</a:t>
            </a:r>
          </a:p>
          <a:p>
            <a:endParaRPr lang="en-IN" dirty="0"/>
          </a:p>
          <a:p>
            <a:endParaRPr lang="en-IN" dirty="0"/>
          </a:p>
        </p:txBody>
      </p:sp>
    </p:spTree>
    <p:extLst>
      <p:ext uri="{BB962C8B-B14F-4D97-AF65-F5344CB8AC3E}">
        <p14:creationId xmlns:p14="http://schemas.microsoft.com/office/powerpoint/2010/main" val="28843644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SYSTEM REQUIREMENTS</a:t>
            </a:r>
            <a:endParaRPr lang="en-IN" sz="2000" dirty="0">
              <a:effectLst>
                <a:outerShdw blurRad="38100" dist="38100" dir="2700000" algn="tl">
                  <a:srgbClr val="000000">
                    <a:alpha val="43137"/>
                  </a:srgbClr>
                </a:outerShdw>
              </a:effectLst>
            </a:endParaRPr>
          </a:p>
        </p:txBody>
      </p:sp>
      <p:sp>
        <p:nvSpPr>
          <p:cNvPr id="3" name="Text Placeholder 2"/>
          <p:cNvSpPr>
            <a:spLocks noGrp="1"/>
          </p:cNvSpPr>
          <p:nvPr>
            <p:ph type="body" idx="1"/>
          </p:nvPr>
        </p:nvSpPr>
        <p:spPr>
          <a:xfrm>
            <a:off x="720000" y="1215750"/>
            <a:ext cx="5609700" cy="3687450"/>
          </a:xfrm>
        </p:spPr>
        <p:txBody>
          <a:bodyPr/>
          <a:lstStyle/>
          <a:p>
            <a:pPr marL="152400" indent="0" algn="just">
              <a:buNone/>
            </a:pPr>
            <a:r>
              <a:rPr lang="en-US" sz="2400" b="1" dirty="0" smtClean="0">
                <a:solidFill>
                  <a:schemeClr val="bg1">
                    <a:lumMod val="10000"/>
                  </a:schemeClr>
                </a:solidFill>
                <a:latin typeface="Times New Roman" panose="02020603050405020304" pitchFamily="18" charset="0"/>
                <a:cs typeface="Times New Roman" panose="02020603050405020304" pitchFamily="18" charset="0"/>
              </a:rPr>
              <a:t>    </a:t>
            </a:r>
            <a:r>
              <a:rPr lang="en-US" sz="2000" b="1" dirty="0" smtClean="0">
                <a:solidFill>
                  <a:schemeClr val="bg1">
                    <a:lumMod val="10000"/>
                  </a:schemeClr>
                </a:solidFill>
                <a:latin typeface="Times New Roman" panose="02020603050405020304" pitchFamily="18" charset="0"/>
                <a:cs typeface="Times New Roman" panose="02020603050405020304" pitchFamily="18" charset="0"/>
              </a:rPr>
              <a:t>Software</a:t>
            </a:r>
            <a:r>
              <a:rPr lang="en-US" sz="2000" b="1" spc="110" dirty="0" smtClean="0">
                <a:solidFill>
                  <a:schemeClr val="bg1">
                    <a:lumMod val="10000"/>
                  </a:schemeClr>
                </a:solidFill>
                <a:latin typeface="Times New Roman" panose="02020603050405020304" pitchFamily="18" charset="0"/>
                <a:cs typeface="Times New Roman" panose="02020603050405020304" pitchFamily="18" charset="0"/>
              </a:rPr>
              <a:t> </a:t>
            </a:r>
            <a:r>
              <a:rPr lang="en-US" sz="2000" b="1" spc="-10" dirty="0">
                <a:solidFill>
                  <a:schemeClr val="bg1">
                    <a:lumMod val="10000"/>
                  </a:schemeClr>
                </a:solidFill>
                <a:latin typeface="Times New Roman" panose="02020603050405020304" pitchFamily="18" charset="0"/>
                <a:cs typeface="Times New Roman" panose="02020603050405020304" pitchFamily="18" charset="0"/>
              </a:rPr>
              <a:t>Requirements:</a:t>
            </a:r>
          </a:p>
          <a:p>
            <a:pPr marL="152400" indent="0" algn="just">
              <a:buNone/>
            </a:pPr>
            <a:r>
              <a:rPr lang="en-US" sz="1100" b="1" spc="-10" dirty="0" smtClean="0">
                <a:solidFill>
                  <a:srgbClr val="FFC000"/>
                </a:solidFill>
                <a:latin typeface="Times New Roman" panose="02020603050405020304" pitchFamily="18" charset="0"/>
                <a:cs typeface="Times New Roman" panose="02020603050405020304" pitchFamily="18" charset="0"/>
              </a:rPr>
              <a:t>               </a:t>
            </a:r>
            <a:r>
              <a:rPr lang="en-US" sz="1400" b="1" dirty="0" smtClean="0">
                <a:solidFill>
                  <a:srgbClr val="252525"/>
                </a:solidFill>
                <a:latin typeface="Times New Roman" panose="02020603050405020304" pitchFamily="18" charset="0"/>
                <a:cs typeface="Times New Roman" panose="02020603050405020304" pitchFamily="18" charset="0"/>
              </a:rPr>
              <a:t>Operating</a:t>
            </a:r>
            <a:r>
              <a:rPr lang="en-US" sz="1400" b="1" spc="-70" dirty="0" smtClean="0">
                <a:solidFill>
                  <a:srgbClr val="252525"/>
                </a:solidFill>
                <a:latin typeface="Times New Roman" panose="02020603050405020304" pitchFamily="18" charset="0"/>
                <a:cs typeface="Times New Roman" panose="02020603050405020304" pitchFamily="18" charset="0"/>
              </a:rPr>
              <a:t> </a:t>
            </a:r>
            <a:r>
              <a:rPr lang="en-US" sz="1400" b="1" spc="-10" dirty="0" smtClean="0">
                <a:solidFill>
                  <a:srgbClr val="252525"/>
                </a:solidFill>
                <a:latin typeface="Times New Roman" panose="02020603050405020304" pitchFamily="18" charset="0"/>
                <a:cs typeface="Times New Roman" panose="02020603050405020304" pitchFamily="18" charset="0"/>
              </a:rPr>
              <a:t>System:</a:t>
            </a:r>
            <a:r>
              <a:rPr lang="en-US" sz="1400" b="1" spc="-125" dirty="0" smtClean="0">
                <a:solidFill>
                  <a:srgbClr val="252525"/>
                </a:solidFill>
                <a:latin typeface="Times New Roman" panose="02020603050405020304" pitchFamily="18" charset="0"/>
                <a:cs typeface="Times New Roman" panose="02020603050405020304" pitchFamily="18" charset="0"/>
              </a:rPr>
              <a:t> </a:t>
            </a:r>
            <a:r>
              <a:rPr lang="en-US" sz="1400" spc="-10" dirty="0" smtClean="0">
                <a:solidFill>
                  <a:srgbClr val="252525"/>
                </a:solidFill>
                <a:latin typeface="Times New Roman" panose="02020603050405020304" pitchFamily="18" charset="0"/>
                <a:cs typeface="Times New Roman" panose="02020603050405020304" pitchFamily="18" charset="0"/>
              </a:rPr>
              <a:t>Windows</a:t>
            </a:r>
          </a:p>
          <a:p>
            <a:pPr marL="152400" indent="0" algn="just">
              <a:buNone/>
            </a:pPr>
            <a:r>
              <a:rPr lang="en-US" sz="1400" spc="-10" dirty="0" smtClean="0">
                <a:solidFill>
                  <a:srgbClr val="252525"/>
                </a:solidFill>
                <a:latin typeface="Times New Roman" panose="02020603050405020304" pitchFamily="18" charset="0"/>
                <a:cs typeface="Times New Roman" panose="02020603050405020304" pitchFamily="18" charset="0"/>
              </a:rPr>
              <a:t>           </a:t>
            </a:r>
            <a:r>
              <a:rPr lang="en-US" sz="1400" b="1" dirty="0" smtClean="0">
                <a:solidFill>
                  <a:srgbClr val="252525"/>
                </a:solidFill>
                <a:latin typeface="Times New Roman" panose="02020603050405020304" pitchFamily="18" charset="0"/>
                <a:cs typeface="Times New Roman" panose="02020603050405020304" pitchFamily="18" charset="0"/>
              </a:rPr>
              <a:t>Coding</a:t>
            </a:r>
            <a:r>
              <a:rPr lang="en-US" sz="1400" b="1" spc="10" dirty="0" smtClean="0">
                <a:solidFill>
                  <a:srgbClr val="252525"/>
                </a:solidFill>
                <a:latin typeface="Times New Roman" panose="02020603050405020304" pitchFamily="18" charset="0"/>
                <a:cs typeface="Times New Roman" panose="02020603050405020304" pitchFamily="18" charset="0"/>
              </a:rPr>
              <a:t> </a:t>
            </a:r>
            <a:r>
              <a:rPr lang="en-US" sz="1400" b="1" dirty="0" smtClean="0">
                <a:solidFill>
                  <a:srgbClr val="252525"/>
                </a:solidFill>
                <a:latin typeface="Times New Roman" panose="02020603050405020304" pitchFamily="18" charset="0"/>
                <a:cs typeface="Times New Roman" panose="02020603050405020304" pitchFamily="18" charset="0"/>
              </a:rPr>
              <a:t>Language</a:t>
            </a:r>
            <a:r>
              <a:rPr lang="en-US" sz="1400" dirty="0" smtClean="0">
                <a:solidFill>
                  <a:srgbClr val="252525"/>
                </a:solidFill>
                <a:latin typeface="Times New Roman" panose="02020603050405020304" pitchFamily="18" charset="0"/>
                <a:cs typeface="Times New Roman" panose="02020603050405020304" pitchFamily="18" charset="0"/>
              </a:rPr>
              <a:t>:</a:t>
            </a:r>
            <a:r>
              <a:rPr lang="en-US" sz="1400" spc="405" dirty="0" smtClean="0">
                <a:solidFill>
                  <a:srgbClr val="252525"/>
                </a:solidFill>
                <a:latin typeface="Times New Roman" panose="02020603050405020304" pitchFamily="18" charset="0"/>
                <a:cs typeface="Times New Roman" panose="02020603050405020304" pitchFamily="18" charset="0"/>
              </a:rPr>
              <a:t> </a:t>
            </a:r>
            <a:r>
              <a:rPr lang="en-US" sz="1400" dirty="0" smtClean="0">
                <a:solidFill>
                  <a:srgbClr val="252525"/>
                </a:solidFill>
                <a:latin typeface="Times New Roman" panose="02020603050405020304" pitchFamily="18" charset="0"/>
                <a:cs typeface="Times New Roman" panose="02020603050405020304" pitchFamily="18" charset="0"/>
              </a:rPr>
              <a:t>Python</a:t>
            </a:r>
            <a:r>
              <a:rPr lang="en-US" sz="1400" spc="-35" dirty="0" smtClean="0">
                <a:solidFill>
                  <a:srgbClr val="252525"/>
                </a:solidFill>
                <a:latin typeface="Times New Roman" panose="02020603050405020304" pitchFamily="18" charset="0"/>
                <a:cs typeface="Times New Roman" panose="02020603050405020304" pitchFamily="18" charset="0"/>
              </a:rPr>
              <a:t> </a:t>
            </a:r>
            <a:r>
              <a:rPr lang="en-US" sz="1400" spc="-25" dirty="0" smtClean="0">
                <a:solidFill>
                  <a:srgbClr val="252525"/>
                </a:solidFill>
                <a:latin typeface="Times New Roman" panose="02020603050405020304" pitchFamily="18" charset="0"/>
                <a:cs typeface="Times New Roman" panose="02020603050405020304" pitchFamily="18" charset="0"/>
              </a:rPr>
              <a:t>3.7</a:t>
            </a:r>
            <a:endParaRPr lang="en-US" sz="1400" dirty="0" smtClean="0">
              <a:latin typeface="Times New Roman" panose="02020603050405020304" pitchFamily="18" charset="0"/>
              <a:cs typeface="Times New Roman" panose="02020603050405020304" pitchFamily="18" charset="0"/>
            </a:endParaRPr>
          </a:p>
          <a:p>
            <a:pPr marL="0" indent="0" algn="just">
              <a:spcBef>
                <a:spcPts val="130"/>
              </a:spcBef>
              <a:buNone/>
            </a:pPr>
            <a:r>
              <a:rPr lang="en-IN" sz="1800" b="1" spc="-25" dirty="0" smtClean="0">
                <a:solidFill>
                  <a:schemeClr val="bg1">
                    <a:lumMod val="10000"/>
                  </a:schemeClr>
                </a:solidFill>
                <a:latin typeface="Times New Roman" panose="02020603050405020304" pitchFamily="18" charset="0"/>
                <a:cs typeface="Times New Roman" panose="02020603050405020304" pitchFamily="18" charset="0"/>
              </a:rPr>
              <a:t>      </a:t>
            </a:r>
          </a:p>
          <a:p>
            <a:pPr marL="0" indent="0" algn="just">
              <a:spcBef>
                <a:spcPts val="130"/>
              </a:spcBef>
              <a:buNone/>
            </a:pPr>
            <a:r>
              <a:rPr lang="en-IN" sz="2000" b="1" spc="-25" dirty="0">
                <a:solidFill>
                  <a:schemeClr val="bg1">
                    <a:lumMod val="10000"/>
                  </a:schemeClr>
                </a:solidFill>
                <a:latin typeface="Times New Roman" panose="02020603050405020304" pitchFamily="18" charset="0"/>
                <a:cs typeface="Times New Roman" panose="02020603050405020304" pitchFamily="18" charset="0"/>
              </a:rPr>
              <a:t> </a:t>
            </a:r>
            <a:r>
              <a:rPr lang="en-IN" sz="2000" b="1" spc="-25" dirty="0" smtClean="0">
                <a:solidFill>
                  <a:schemeClr val="bg1">
                    <a:lumMod val="10000"/>
                  </a:schemeClr>
                </a:solidFill>
                <a:latin typeface="Times New Roman" panose="02020603050405020304" pitchFamily="18" charset="0"/>
                <a:cs typeface="Times New Roman" panose="02020603050405020304" pitchFamily="18" charset="0"/>
              </a:rPr>
              <a:t>     Hardware</a:t>
            </a:r>
            <a:r>
              <a:rPr lang="en-IN" sz="2000" b="1" spc="-140" dirty="0" smtClean="0">
                <a:solidFill>
                  <a:schemeClr val="bg1">
                    <a:lumMod val="10000"/>
                  </a:schemeClr>
                </a:solidFill>
                <a:latin typeface="Times New Roman" panose="02020603050405020304" pitchFamily="18" charset="0"/>
                <a:cs typeface="Times New Roman" panose="02020603050405020304" pitchFamily="18" charset="0"/>
              </a:rPr>
              <a:t> </a:t>
            </a:r>
            <a:r>
              <a:rPr lang="en-IN" sz="2000" b="1" spc="-10" dirty="0">
                <a:solidFill>
                  <a:schemeClr val="bg1">
                    <a:lumMod val="10000"/>
                  </a:schemeClr>
                </a:solidFill>
                <a:latin typeface="Times New Roman" panose="02020603050405020304" pitchFamily="18" charset="0"/>
                <a:cs typeface="Times New Roman" panose="02020603050405020304" pitchFamily="18" charset="0"/>
              </a:rPr>
              <a:t>Requirements:</a:t>
            </a:r>
            <a:endParaRPr lang="en-IN" sz="2000" b="1" dirty="0">
              <a:solidFill>
                <a:schemeClr val="bg1">
                  <a:lumMod val="10000"/>
                </a:schemeClr>
              </a:solidFill>
              <a:latin typeface="Times New Roman" panose="02020603050405020304" pitchFamily="18" charset="0"/>
              <a:cs typeface="Times New Roman" panose="02020603050405020304" pitchFamily="18" charset="0"/>
            </a:endParaRPr>
          </a:p>
          <a:p>
            <a:pPr marL="12700" indent="0" algn="just">
              <a:spcBef>
                <a:spcPts val="55"/>
              </a:spcBef>
              <a:buNone/>
              <a:tabLst>
                <a:tab pos="298450" algn="l"/>
              </a:tabLst>
            </a:pPr>
            <a:r>
              <a:rPr lang="en-IN" sz="1400" b="1" spc="-10" dirty="0" smtClean="0">
                <a:latin typeface="Times New Roman" panose="02020603050405020304" pitchFamily="18" charset="0"/>
                <a:cs typeface="Times New Roman" panose="02020603050405020304" pitchFamily="18" charset="0"/>
              </a:rPr>
              <a:t>                   System</a:t>
            </a:r>
            <a:r>
              <a:rPr lang="en-IN" sz="1400" b="1" spc="-120" dirty="0" smtClean="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a:t>
            </a:r>
            <a:r>
              <a:rPr lang="en-IN" sz="1400" spc="-15" dirty="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Pentium</a:t>
            </a:r>
            <a:r>
              <a:rPr lang="en-IN" sz="1400" spc="-65" dirty="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IV</a:t>
            </a:r>
            <a:r>
              <a:rPr lang="en-IN" sz="1400" spc="-60" dirty="0">
                <a:latin typeface="Times New Roman" panose="02020603050405020304" pitchFamily="18" charset="0"/>
                <a:cs typeface="Times New Roman" panose="02020603050405020304" pitchFamily="18" charset="0"/>
              </a:rPr>
              <a:t> </a:t>
            </a:r>
            <a:r>
              <a:rPr lang="en-IN" sz="1400" spc="-10" dirty="0" smtClean="0">
                <a:latin typeface="Times New Roman" panose="02020603050405020304" pitchFamily="18" charset="0"/>
                <a:cs typeface="Times New Roman" panose="02020603050405020304" pitchFamily="18" charset="0"/>
              </a:rPr>
              <a:t>2.4GHz.</a:t>
            </a:r>
          </a:p>
          <a:p>
            <a:pPr marL="12700" indent="0" algn="just">
              <a:spcBef>
                <a:spcPts val="55"/>
              </a:spcBef>
              <a:buNone/>
              <a:tabLst>
                <a:tab pos="298450" algn="l"/>
              </a:tabLst>
            </a:pPr>
            <a:r>
              <a:rPr lang="en-IN" sz="1400" b="1" spc="-10" dirty="0">
                <a:latin typeface="Times New Roman" panose="02020603050405020304" pitchFamily="18" charset="0"/>
                <a:cs typeface="Times New Roman" panose="02020603050405020304" pitchFamily="18" charset="0"/>
              </a:rPr>
              <a:t> </a:t>
            </a:r>
            <a:r>
              <a:rPr lang="en-IN" sz="1400" b="1" spc="-10" dirty="0" smtClean="0">
                <a:latin typeface="Times New Roman" panose="02020603050405020304" pitchFamily="18" charset="0"/>
                <a:cs typeface="Times New Roman" panose="02020603050405020304" pitchFamily="18" charset="0"/>
              </a:rPr>
              <a:t>                  </a:t>
            </a:r>
            <a:r>
              <a:rPr lang="en-IN" sz="1400" b="1" dirty="0" smtClean="0">
                <a:latin typeface="Times New Roman" panose="02020603050405020304" pitchFamily="18" charset="0"/>
                <a:cs typeface="Times New Roman" panose="02020603050405020304" pitchFamily="18" charset="0"/>
              </a:rPr>
              <a:t>Hard</a:t>
            </a:r>
            <a:r>
              <a:rPr lang="en-IN" sz="1400" b="1" spc="-50" dirty="0" smtClean="0">
                <a:latin typeface="Times New Roman" panose="02020603050405020304" pitchFamily="18" charset="0"/>
                <a:cs typeface="Times New Roman" panose="02020603050405020304" pitchFamily="18" charset="0"/>
              </a:rPr>
              <a:t> </a:t>
            </a:r>
            <a:r>
              <a:rPr lang="en-IN" sz="1400" b="1" dirty="0">
                <a:latin typeface="Times New Roman" panose="02020603050405020304" pitchFamily="18" charset="0"/>
                <a:cs typeface="Times New Roman" panose="02020603050405020304" pitchFamily="18" charset="0"/>
              </a:rPr>
              <a:t>Disk</a:t>
            </a:r>
            <a:r>
              <a:rPr lang="en-IN" sz="1400" b="1" spc="10" dirty="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a:t>
            </a:r>
            <a:r>
              <a:rPr lang="en-IN" sz="1400" spc="-80" dirty="0">
                <a:latin typeface="Times New Roman" panose="02020603050405020304" pitchFamily="18" charset="0"/>
                <a:cs typeface="Times New Roman" panose="02020603050405020304" pitchFamily="18" charset="0"/>
              </a:rPr>
              <a:t> </a:t>
            </a:r>
            <a:r>
              <a:rPr lang="en-IN" sz="1400" spc="-20" dirty="0" smtClean="0">
                <a:latin typeface="Times New Roman" panose="02020603050405020304" pitchFamily="18" charset="0"/>
                <a:cs typeface="Times New Roman" panose="02020603050405020304" pitchFamily="18" charset="0"/>
              </a:rPr>
              <a:t>40GB.</a:t>
            </a:r>
            <a:endParaRPr lang="en-IN" sz="1400" dirty="0" smtClean="0">
              <a:latin typeface="Times New Roman" panose="02020603050405020304" pitchFamily="18" charset="0"/>
              <a:cs typeface="Times New Roman" panose="02020603050405020304" pitchFamily="18" charset="0"/>
            </a:endParaRPr>
          </a:p>
          <a:p>
            <a:pPr marL="12700" indent="0" algn="just">
              <a:spcBef>
                <a:spcPts val="55"/>
              </a:spcBef>
              <a:buNone/>
              <a:tabLst>
                <a:tab pos="298450" algn="l"/>
              </a:tabLst>
            </a:pPr>
            <a:r>
              <a:rPr lang="en-IN" sz="1400" b="1" dirty="0">
                <a:latin typeface="Times New Roman" panose="02020603050405020304" pitchFamily="18" charset="0"/>
                <a:cs typeface="Times New Roman" panose="02020603050405020304" pitchFamily="18" charset="0"/>
              </a:rPr>
              <a:t> </a:t>
            </a:r>
            <a:r>
              <a:rPr lang="en-IN" sz="1400" b="1" dirty="0" smtClean="0">
                <a:latin typeface="Times New Roman" panose="02020603050405020304" pitchFamily="18" charset="0"/>
                <a:cs typeface="Times New Roman" panose="02020603050405020304" pitchFamily="18" charset="0"/>
              </a:rPr>
              <a:t>                 Floppy</a:t>
            </a:r>
            <a:r>
              <a:rPr lang="en-IN" sz="1400" b="1" spc="-80" dirty="0" smtClean="0">
                <a:latin typeface="Times New Roman" panose="02020603050405020304" pitchFamily="18" charset="0"/>
                <a:cs typeface="Times New Roman" panose="02020603050405020304" pitchFamily="18" charset="0"/>
              </a:rPr>
              <a:t> </a:t>
            </a:r>
            <a:r>
              <a:rPr lang="en-IN" sz="1400" b="1" dirty="0">
                <a:latin typeface="Times New Roman" panose="02020603050405020304" pitchFamily="18" charset="0"/>
                <a:cs typeface="Times New Roman" panose="02020603050405020304" pitchFamily="18" charset="0"/>
              </a:rPr>
              <a:t>Driver</a:t>
            </a:r>
            <a:r>
              <a:rPr lang="en-IN" sz="1400" b="1" spc="-25" dirty="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a:t>
            </a:r>
            <a:r>
              <a:rPr lang="en-IN" sz="1400" spc="-65" dirty="0">
                <a:latin typeface="Times New Roman" panose="02020603050405020304" pitchFamily="18" charset="0"/>
                <a:cs typeface="Times New Roman" panose="02020603050405020304" pitchFamily="18" charset="0"/>
              </a:rPr>
              <a:t> </a:t>
            </a:r>
            <a:r>
              <a:rPr lang="en-IN" sz="1400" spc="-10" dirty="0" smtClean="0">
                <a:latin typeface="Times New Roman" panose="02020603050405020304" pitchFamily="18" charset="0"/>
                <a:cs typeface="Times New Roman" panose="02020603050405020304" pitchFamily="18" charset="0"/>
              </a:rPr>
              <a:t>1.44Mb.</a:t>
            </a:r>
          </a:p>
          <a:p>
            <a:pPr marL="12700" indent="0" algn="just">
              <a:spcBef>
                <a:spcPts val="55"/>
              </a:spcBef>
              <a:buNone/>
              <a:tabLst>
                <a:tab pos="298450" algn="l"/>
              </a:tabLst>
            </a:pPr>
            <a:r>
              <a:rPr lang="en-IN" sz="1400" b="1" spc="-10" dirty="0">
                <a:latin typeface="Times New Roman" panose="02020603050405020304" pitchFamily="18" charset="0"/>
                <a:cs typeface="Times New Roman" panose="02020603050405020304" pitchFamily="18" charset="0"/>
              </a:rPr>
              <a:t> </a:t>
            </a:r>
            <a:r>
              <a:rPr lang="en-IN" sz="1400" b="1" spc="-10" dirty="0" smtClean="0">
                <a:latin typeface="Times New Roman" panose="02020603050405020304" pitchFamily="18" charset="0"/>
                <a:cs typeface="Times New Roman" panose="02020603050405020304" pitchFamily="18" charset="0"/>
              </a:rPr>
              <a:t>                  </a:t>
            </a:r>
            <a:r>
              <a:rPr lang="en-IN" sz="1400" b="1" dirty="0" smtClean="0">
                <a:latin typeface="Times New Roman" panose="02020603050405020304" pitchFamily="18" charset="0"/>
                <a:cs typeface="Times New Roman" panose="02020603050405020304" pitchFamily="18" charset="0"/>
              </a:rPr>
              <a:t>Monitor</a:t>
            </a:r>
            <a:r>
              <a:rPr lang="en-IN" sz="1400" b="1" spc="-10" dirty="0" smtClean="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a:t>
            </a:r>
            <a:r>
              <a:rPr lang="en-IN" sz="1400" spc="-90" dirty="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15</a:t>
            </a:r>
            <a:r>
              <a:rPr lang="en-IN" sz="1400" spc="5" dirty="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VGA</a:t>
            </a:r>
            <a:r>
              <a:rPr lang="en-IN" sz="1400" spc="-70" dirty="0">
                <a:latin typeface="Times New Roman" panose="02020603050405020304" pitchFamily="18" charset="0"/>
                <a:cs typeface="Times New Roman" panose="02020603050405020304" pitchFamily="18" charset="0"/>
              </a:rPr>
              <a:t> </a:t>
            </a:r>
            <a:r>
              <a:rPr lang="en-IN" sz="1400" spc="-10" dirty="0" smtClean="0">
                <a:latin typeface="Times New Roman" panose="02020603050405020304" pitchFamily="18" charset="0"/>
                <a:cs typeface="Times New Roman" panose="02020603050405020304" pitchFamily="18" charset="0"/>
              </a:rPr>
              <a:t>Colour.</a:t>
            </a:r>
          </a:p>
          <a:p>
            <a:pPr marL="12700" indent="0" algn="just">
              <a:spcBef>
                <a:spcPts val="55"/>
              </a:spcBef>
              <a:buNone/>
              <a:tabLst>
                <a:tab pos="298450" algn="l"/>
              </a:tabLst>
            </a:pPr>
            <a:r>
              <a:rPr lang="en-IN" sz="1400" b="1" spc="-10" dirty="0">
                <a:latin typeface="Times New Roman" panose="02020603050405020304" pitchFamily="18" charset="0"/>
                <a:cs typeface="Times New Roman" panose="02020603050405020304" pitchFamily="18" charset="0"/>
              </a:rPr>
              <a:t> </a:t>
            </a:r>
            <a:r>
              <a:rPr lang="en-IN" sz="1400" b="1" spc="-10" dirty="0" smtClean="0">
                <a:latin typeface="Times New Roman" panose="02020603050405020304" pitchFamily="18" charset="0"/>
                <a:cs typeface="Times New Roman" panose="02020603050405020304" pitchFamily="18" charset="0"/>
              </a:rPr>
              <a:t>                  </a:t>
            </a:r>
            <a:r>
              <a:rPr lang="en-IN" sz="1400" b="1" dirty="0" smtClean="0">
                <a:latin typeface="Times New Roman" panose="02020603050405020304" pitchFamily="18" charset="0"/>
                <a:cs typeface="Times New Roman" panose="02020603050405020304" pitchFamily="18" charset="0"/>
              </a:rPr>
              <a:t>Mouse  </a:t>
            </a:r>
            <a:r>
              <a:rPr lang="en-IN" sz="1400" b="1" spc="-55" dirty="0" smtClean="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a:t>
            </a:r>
            <a:r>
              <a:rPr lang="en-IN" sz="1400" spc="-10" dirty="0">
                <a:latin typeface="Times New Roman" panose="02020603050405020304" pitchFamily="18" charset="0"/>
                <a:cs typeface="Times New Roman" panose="02020603050405020304" pitchFamily="18" charset="0"/>
              </a:rPr>
              <a:t> </a:t>
            </a:r>
            <a:r>
              <a:rPr lang="en-IN" sz="1400" spc="-10" dirty="0" smtClean="0">
                <a:latin typeface="Times New Roman" panose="02020603050405020304" pitchFamily="18" charset="0"/>
                <a:cs typeface="Times New Roman" panose="02020603050405020304" pitchFamily="18" charset="0"/>
              </a:rPr>
              <a:t>Logitech.</a:t>
            </a:r>
            <a:endParaRPr lang="en-IN" sz="1400" dirty="0" smtClean="0">
              <a:latin typeface="Times New Roman" panose="02020603050405020304" pitchFamily="18" charset="0"/>
              <a:cs typeface="Times New Roman" panose="02020603050405020304" pitchFamily="18" charset="0"/>
            </a:endParaRPr>
          </a:p>
          <a:p>
            <a:pPr marL="12700" indent="0" algn="just">
              <a:spcBef>
                <a:spcPts val="55"/>
              </a:spcBef>
              <a:buNone/>
              <a:tabLst>
                <a:tab pos="298450" algn="l"/>
              </a:tabLst>
            </a:pPr>
            <a:r>
              <a:rPr lang="en-IN" sz="1400" b="1" spc="-25" dirty="0">
                <a:latin typeface="Times New Roman" panose="02020603050405020304" pitchFamily="18" charset="0"/>
                <a:cs typeface="Times New Roman" panose="02020603050405020304" pitchFamily="18" charset="0"/>
              </a:rPr>
              <a:t> </a:t>
            </a:r>
            <a:r>
              <a:rPr lang="en-IN" sz="1400" b="1" spc="-25" dirty="0" smtClean="0">
                <a:latin typeface="Times New Roman" panose="02020603050405020304" pitchFamily="18" charset="0"/>
                <a:cs typeface="Times New Roman" panose="02020603050405020304" pitchFamily="18" charset="0"/>
              </a:rPr>
              <a:t>                   Ram</a:t>
            </a:r>
            <a:r>
              <a:rPr lang="en-IN" sz="1400" dirty="0" smtClean="0">
                <a:latin typeface="Times New Roman" panose="02020603050405020304" pitchFamily="18" charset="0"/>
                <a:cs typeface="Times New Roman" panose="02020603050405020304" pitchFamily="18" charset="0"/>
              </a:rPr>
              <a:t>:</a:t>
            </a:r>
            <a:r>
              <a:rPr lang="en-IN" sz="1400" spc="-25" dirty="0" smtClean="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512</a:t>
            </a:r>
            <a:r>
              <a:rPr lang="en-IN" sz="1400" spc="-55" dirty="0">
                <a:latin typeface="Times New Roman" panose="02020603050405020304" pitchFamily="18" charset="0"/>
                <a:cs typeface="Times New Roman" panose="02020603050405020304" pitchFamily="18" charset="0"/>
              </a:rPr>
              <a:t> </a:t>
            </a:r>
            <a:r>
              <a:rPr lang="en-IN" sz="1400" spc="-25" dirty="0">
                <a:latin typeface="Times New Roman" panose="02020603050405020304" pitchFamily="18" charset="0"/>
                <a:cs typeface="Times New Roman" panose="02020603050405020304" pitchFamily="18" charset="0"/>
              </a:rPr>
              <a:t>Mb.</a:t>
            </a:r>
            <a:endParaRPr lang="en-IN" sz="14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5890968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591200" cy="532800"/>
          </a:xfrm>
        </p:spPr>
        <p:txBody>
          <a:bodyPr/>
          <a:lstStyle/>
          <a:p>
            <a:r>
              <a:rPr lang="en-US" sz="2800" dirty="0" smtClean="0"/>
              <a:t>INPUTS </a:t>
            </a:r>
            <a:endParaRPr lang="en-IN" sz="2800" dirty="0"/>
          </a:p>
        </p:txBody>
      </p:sp>
      <p:sp>
        <p:nvSpPr>
          <p:cNvPr id="3" name="Text Placeholder 2"/>
          <p:cNvSpPr>
            <a:spLocks noGrp="1"/>
          </p:cNvSpPr>
          <p:nvPr>
            <p:ph type="body" idx="1"/>
          </p:nvPr>
        </p:nvSpPr>
        <p:spPr>
          <a:xfrm>
            <a:off x="0" y="532801"/>
            <a:ext cx="9597600" cy="4550399"/>
          </a:xfrm>
        </p:spPr>
        <p:txBody>
          <a:bodyPr/>
          <a:lstStyle/>
          <a:p>
            <a:pPr marL="152400" indent="0">
              <a:buNone/>
            </a:pPr>
            <a:r>
              <a:rPr lang="en-US" sz="2400" dirty="0" smtClean="0">
                <a:effectLst>
                  <a:outerShdw blurRad="38100" dist="38100" dir="2700000" algn="tl">
                    <a:srgbClr val="000000">
                      <a:alpha val="43137"/>
                    </a:srgbClr>
                  </a:outerShdw>
                </a:effectLst>
              </a:rPr>
              <a:t>  </a:t>
            </a:r>
            <a:r>
              <a:rPr lang="en-US" sz="2400" u="sng" dirty="0" smtClean="0">
                <a:effectLst>
                  <a:outerShdw blurRad="38100" dist="38100" dir="2700000" algn="tl">
                    <a:srgbClr val="000000">
                      <a:alpha val="43137"/>
                    </a:srgbClr>
                  </a:outerShdw>
                </a:effectLst>
              </a:rPr>
              <a:t>IMAGE UPLOAD:</a:t>
            </a:r>
            <a:endParaRPr lang="en-IN" sz="2400" u="sng" dirty="0" smtClean="0">
              <a:effectLst>
                <a:outerShdw blurRad="38100" dist="38100" dir="2700000" algn="tl">
                  <a:srgbClr val="000000">
                    <a:alpha val="43137"/>
                  </a:srgbClr>
                </a:outerShdw>
              </a:effectLst>
            </a:endParaRPr>
          </a:p>
          <a:p>
            <a:pPr marL="609600" lvl="1" indent="0">
              <a:buNone/>
            </a:pPr>
            <a:endParaRPr lang="en-IN" dirty="0" smtClean="0"/>
          </a:p>
          <a:p>
            <a:pPr marL="609600" lvl="1" indent="0">
              <a:buNone/>
            </a:pPr>
            <a:r>
              <a:rPr lang="en-IN" sz="2400" dirty="0" err="1" smtClean="0"/>
              <a:t>def</a:t>
            </a:r>
            <a:r>
              <a:rPr lang="en-IN" sz="2400" dirty="0" smtClean="0"/>
              <a:t> </a:t>
            </a:r>
            <a:r>
              <a:rPr lang="en-IN" sz="2400" dirty="0"/>
              <a:t>upload(): </a:t>
            </a:r>
            <a:r>
              <a:rPr lang="en-IN" sz="2400" dirty="0" smtClean="0"/>
              <a:t> #</a:t>
            </a:r>
            <a:r>
              <a:rPr lang="en-IN" sz="2400" dirty="0"/>
              <a:t>function to upload tweeter profile</a:t>
            </a:r>
          </a:p>
          <a:p>
            <a:pPr marL="609600" lvl="1" indent="0">
              <a:buNone/>
            </a:pPr>
            <a:r>
              <a:rPr lang="en-IN" sz="2400" dirty="0"/>
              <a:t>    global filename</a:t>
            </a:r>
          </a:p>
          <a:p>
            <a:pPr marL="609600" lvl="1" indent="0">
              <a:buNone/>
            </a:pPr>
            <a:r>
              <a:rPr lang="en-IN" sz="2400" dirty="0"/>
              <a:t>    filename = </a:t>
            </a:r>
            <a:r>
              <a:rPr lang="en-IN" sz="2400" dirty="0" err="1"/>
              <a:t>filedialog.askopenfilename</a:t>
            </a:r>
            <a:r>
              <a:rPr lang="en-IN" sz="2400" dirty="0"/>
              <a:t>(</a:t>
            </a:r>
            <a:r>
              <a:rPr lang="en-IN" sz="2400" dirty="0" err="1"/>
              <a:t>initialdir</a:t>
            </a:r>
            <a:r>
              <a:rPr lang="en-IN" sz="2400" dirty="0"/>
              <a:t>="bikes")</a:t>
            </a:r>
          </a:p>
          <a:p>
            <a:pPr marL="609600" lvl="1" indent="0">
              <a:buNone/>
            </a:pPr>
            <a:r>
              <a:rPr lang="en-IN" sz="2400" dirty="0"/>
              <a:t>    #</a:t>
            </a:r>
            <a:r>
              <a:rPr lang="en-IN" sz="2400" dirty="0" err="1" smtClean="0"/>
              <a:t>messagebox.showinfo</a:t>
            </a:r>
            <a:r>
              <a:rPr lang="en-IN" sz="2400" dirty="0" smtClean="0"/>
              <a:t> ("</a:t>
            </a:r>
            <a:r>
              <a:rPr lang="en-IN" sz="2400" dirty="0"/>
              <a:t>File Information", "image file loaded</a:t>
            </a:r>
            <a:r>
              <a:rPr lang="en-IN" sz="2400" dirty="0" smtClean="0"/>
              <a:t>")</a:t>
            </a:r>
          </a:p>
          <a:p>
            <a:pPr marL="609600" lvl="1" indent="0">
              <a:buNone/>
            </a:pPr>
            <a:endParaRPr lang="en-IN" sz="1400" dirty="0"/>
          </a:p>
        </p:txBody>
      </p:sp>
      <p:sp>
        <p:nvSpPr>
          <p:cNvPr id="4" name="Right Arrow 3"/>
          <p:cNvSpPr/>
          <p:nvPr/>
        </p:nvSpPr>
        <p:spPr>
          <a:xfrm>
            <a:off x="0" y="720001"/>
            <a:ext cx="345600" cy="2231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9720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 y="142625"/>
            <a:ext cx="7704000" cy="572700"/>
          </a:xfrm>
        </p:spPr>
        <p:txBody>
          <a:bodyPr/>
          <a:lstStyle/>
          <a:p>
            <a:r>
              <a:rPr lang="en-US" dirty="0" smtClean="0">
                <a:effectLst>
                  <a:outerShdw blurRad="38100" dist="38100" dir="2700000" algn="tl">
                    <a:srgbClr val="000000">
                      <a:alpha val="43137"/>
                    </a:srgbClr>
                  </a:outerShdw>
                </a:effectLst>
              </a:rPr>
              <a:t>  </a:t>
            </a:r>
            <a:r>
              <a:rPr lang="en-US" u="sng" dirty="0" smtClean="0">
                <a:effectLst>
                  <a:outerShdw blurRad="38100" dist="38100" dir="2700000" algn="tl">
                    <a:srgbClr val="000000">
                      <a:alpha val="43137"/>
                    </a:srgbClr>
                  </a:outerShdw>
                </a:effectLst>
              </a:rPr>
              <a:t>HELMET DETECTION</a:t>
            </a:r>
            <a:r>
              <a:rPr lang="en-US" dirty="0" smtClean="0">
                <a:effectLst>
                  <a:outerShdw blurRad="38100" dist="38100" dir="2700000" algn="tl">
                    <a:srgbClr val="000000">
                      <a:alpha val="43137"/>
                    </a:srgbClr>
                  </a:outerShdw>
                </a:effectLst>
              </a:rPr>
              <a:t>:</a:t>
            </a:r>
            <a:endParaRPr lang="en-IN" dirty="0">
              <a:effectLst>
                <a:outerShdw blurRad="38100" dist="38100" dir="2700000" algn="tl">
                  <a:srgbClr val="000000">
                    <a:alpha val="43137"/>
                  </a:srgbClr>
                </a:outerShdw>
              </a:effectLst>
            </a:endParaRPr>
          </a:p>
        </p:txBody>
      </p:sp>
      <p:sp>
        <p:nvSpPr>
          <p:cNvPr id="3" name="Text Placeholder 2"/>
          <p:cNvSpPr>
            <a:spLocks noGrp="1"/>
          </p:cNvSpPr>
          <p:nvPr>
            <p:ph type="body" idx="1"/>
          </p:nvPr>
        </p:nvSpPr>
        <p:spPr>
          <a:xfrm>
            <a:off x="0" y="849600"/>
            <a:ext cx="9252000" cy="3782550"/>
          </a:xfrm>
        </p:spPr>
        <p:txBody>
          <a:bodyPr/>
          <a:lstStyle/>
          <a:p>
            <a:pPr marL="152400" indent="0">
              <a:buNone/>
            </a:pPr>
            <a:r>
              <a:rPr lang="en-IN" sz="1600" dirty="0" err="1"/>
              <a:t>def</a:t>
            </a:r>
            <a:r>
              <a:rPr lang="en-IN" sz="1600" dirty="0"/>
              <a:t> </a:t>
            </a:r>
            <a:r>
              <a:rPr lang="en-IN" sz="1600" dirty="0" err="1"/>
              <a:t>detectHelmet</a:t>
            </a:r>
            <a:r>
              <a:rPr lang="en-IN" sz="1600" dirty="0" smtClean="0"/>
              <a:t>():</a:t>
            </a:r>
          </a:p>
          <a:p>
            <a:pPr marL="152400" indent="0">
              <a:buNone/>
            </a:pPr>
            <a:r>
              <a:rPr lang="en-IN" sz="1600" dirty="0" smtClean="0"/>
              <a:t>    </a:t>
            </a:r>
            <a:r>
              <a:rPr lang="en-IN" sz="1600" dirty="0" err="1"/>
              <a:t>textarea.delete</a:t>
            </a:r>
            <a:r>
              <a:rPr lang="en-IN" sz="1600" dirty="0"/>
              <a:t>('1.0', END)</a:t>
            </a:r>
          </a:p>
          <a:p>
            <a:pPr marL="152400" indent="0">
              <a:buNone/>
            </a:pPr>
            <a:r>
              <a:rPr lang="en-IN" sz="1600" dirty="0"/>
              <a:t>    if option == 1:</a:t>
            </a:r>
          </a:p>
          <a:p>
            <a:pPr marL="152400" indent="0">
              <a:buNone/>
            </a:pPr>
            <a:r>
              <a:rPr lang="en-IN" sz="1600" dirty="0"/>
              <a:t>        frame = </a:t>
            </a:r>
            <a:r>
              <a:rPr lang="en-IN" sz="1600" dirty="0" err="1"/>
              <a:t>cv.imread</a:t>
            </a:r>
            <a:r>
              <a:rPr lang="en-IN" sz="1600" dirty="0"/>
              <a:t>(filename)</a:t>
            </a:r>
          </a:p>
          <a:p>
            <a:pPr marL="152400" indent="0">
              <a:buNone/>
            </a:pPr>
            <a:r>
              <a:rPr lang="en-IN" sz="1600" dirty="0"/>
              <a:t>        </a:t>
            </a:r>
            <a:r>
              <a:rPr lang="en-IN" sz="1600" dirty="0" err="1"/>
              <a:t>frame_count</a:t>
            </a:r>
            <a:r>
              <a:rPr lang="en-IN" sz="1600" dirty="0"/>
              <a:t> =0</a:t>
            </a:r>
          </a:p>
          <a:p>
            <a:pPr marL="152400" indent="0">
              <a:buNone/>
            </a:pPr>
            <a:r>
              <a:rPr lang="en-IN" sz="1600" dirty="0"/>
              <a:t>        blob = </a:t>
            </a:r>
            <a:r>
              <a:rPr lang="en-IN" sz="1600" dirty="0" err="1"/>
              <a:t>cv.dnn.blobFromImage</a:t>
            </a:r>
            <a:r>
              <a:rPr lang="en-IN" sz="1600" dirty="0"/>
              <a:t>(frame, 1/255, (</a:t>
            </a:r>
            <a:r>
              <a:rPr lang="en-IN" sz="1600" dirty="0" err="1"/>
              <a:t>inpWidth</a:t>
            </a:r>
            <a:r>
              <a:rPr lang="en-IN" sz="1600" dirty="0"/>
              <a:t>, </a:t>
            </a:r>
            <a:r>
              <a:rPr lang="en-IN" sz="1600" dirty="0" err="1"/>
              <a:t>inpHeight</a:t>
            </a:r>
            <a:r>
              <a:rPr lang="en-IN" sz="1600" dirty="0"/>
              <a:t>), [0,0,0], 1, crop=False)</a:t>
            </a:r>
          </a:p>
          <a:p>
            <a:pPr marL="152400" indent="0">
              <a:buNone/>
            </a:pPr>
            <a:r>
              <a:rPr lang="en-IN" sz="1600" dirty="0"/>
              <a:t>        </a:t>
            </a:r>
            <a:r>
              <a:rPr lang="en-IN" sz="1600" dirty="0" err="1"/>
              <a:t>net.setInput</a:t>
            </a:r>
            <a:r>
              <a:rPr lang="en-IN" sz="1600" dirty="0"/>
              <a:t>(blob)</a:t>
            </a:r>
          </a:p>
          <a:p>
            <a:pPr marL="152400" indent="0">
              <a:buNone/>
            </a:pPr>
            <a:r>
              <a:rPr lang="en-IN" sz="1600" dirty="0"/>
              <a:t>        outs = </a:t>
            </a:r>
            <a:r>
              <a:rPr lang="en-IN" sz="1600" dirty="0" err="1"/>
              <a:t>net.forward</a:t>
            </a:r>
            <a:r>
              <a:rPr lang="en-IN" sz="1600" dirty="0"/>
              <a:t>(</a:t>
            </a:r>
            <a:r>
              <a:rPr lang="en-IN" sz="1600" dirty="0" err="1"/>
              <a:t>getOutputsNames</a:t>
            </a:r>
            <a:r>
              <a:rPr lang="en-IN" sz="1600" dirty="0"/>
              <a:t>(net))</a:t>
            </a:r>
          </a:p>
          <a:p>
            <a:pPr marL="152400" indent="0">
              <a:buNone/>
            </a:pPr>
            <a:r>
              <a:rPr lang="en-IN" sz="1600" dirty="0"/>
              <a:t>        </a:t>
            </a:r>
            <a:r>
              <a:rPr lang="en-IN" sz="1600" dirty="0" err="1"/>
              <a:t>postprocess</a:t>
            </a:r>
            <a:r>
              <a:rPr lang="en-IN" sz="1600" dirty="0"/>
              <a:t>(frame, outs,0)</a:t>
            </a:r>
          </a:p>
          <a:p>
            <a:pPr marL="152400" indent="0">
              <a:buNone/>
            </a:pPr>
            <a:r>
              <a:rPr lang="en-IN" sz="1600" dirty="0"/>
              <a:t>        t, _ = </a:t>
            </a:r>
            <a:r>
              <a:rPr lang="en-IN" sz="1600" dirty="0" err="1"/>
              <a:t>net.getPerfProfile</a:t>
            </a:r>
            <a:r>
              <a:rPr lang="en-IN" sz="1600" dirty="0"/>
              <a:t>()</a:t>
            </a:r>
          </a:p>
          <a:p>
            <a:pPr marL="152400" indent="0">
              <a:buNone/>
            </a:pPr>
            <a:r>
              <a:rPr lang="en-IN" sz="1600" dirty="0"/>
              <a:t>        label = 'Inference time: %.2f </a:t>
            </a:r>
            <a:r>
              <a:rPr lang="en-IN" sz="1600" dirty="0" err="1"/>
              <a:t>ms'</a:t>
            </a:r>
            <a:r>
              <a:rPr lang="en-IN" sz="1600" dirty="0"/>
              <a:t> % (t * 1000.0 / </a:t>
            </a:r>
            <a:r>
              <a:rPr lang="en-IN" sz="1600" dirty="0" err="1"/>
              <a:t>cv.getTickFrequency</a:t>
            </a:r>
            <a:r>
              <a:rPr lang="en-IN" sz="1600" dirty="0"/>
              <a:t>())</a:t>
            </a:r>
          </a:p>
          <a:p>
            <a:pPr marL="152400" indent="0">
              <a:buNone/>
            </a:pPr>
            <a:r>
              <a:rPr lang="en-IN" sz="1600" dirty="0"/>
              <a:t>        print(label)</a:t>
            </a:r>
          </a:p>
          <a:p>
            <a:pPr marL="152400" indent="0">
              <a:buNone/>
            </a:pPr>
            <a:r>
              <a:rPr lang="en-IN" sz="1600" dirty="0"/>
              <a:t>        </a:t>
            </a:r>
            <a:r>
              <a:rPr lang="en-IN" sz="1600" dirty="0" err="1"/>
              <a:t>cv.putText</a:t>
            </a:r>
            <a:r>
              <a:rPr lang="en-IN" sz="1600" dirty="0"/>
              <a:t>(frame, label, (0, 15), </a:t>
            </a:r>
            <a:r>
              <a:rPr lang="en-IN" sz="1600" dirty="0" err="1"/>
              <a:t>cv.FONT_HERSHEY_SIMPLEX</a:t>
            </a:r>
            <a:r>
              <a:rPr lang="en-IN" sz="1600" dirty="0"/>
              <a:t>, 0.5, (0, 0, 255))</a:t>
            </a:r>
          </a:p>
          <a:p>
            <a:pPr marL="152400" indent="0">
              <a:buNone/>
            </a:pPr>
            <a:r>
              <a:rPr lang="en-IN" sz="1600" dirty="0"/>
              <a:t>        print(label)</a:t>
            </a:r>
          </a:p>
          <a:p>
            <a:pPr marL="152400" indent="0">
              <a:buNone/>
            </a:pPr>
            <a:r>
              <a:rPr lang="en-IN" sz="1600" dirty="0"/>
              <a:t>    else:</a:t>
            </a:r>
          </a:p>
          <a:p>
            <a:pPr marL="152400" indent="0">
              <a:buNone/>
            </a:pPr>
            <a:r>
              <a:rPr lang="en-IN" sz="1600" dirty="0"/>
              <a:t>        </a:t>
            </a:r>
            <a:r>
              <a:rPr lang="en-IN" sz="1600" dirty="0" err="1"/>
              <a:t>messagebox.showinfo</a:t>
            </a:r>
            <a:r>
              <a:rPr lang="en-IN" sz="1600" dirty="0"/>
              <a:t>("Person &amp; Motor bike not detected in uploaded image", "Person &amp; Motor bike not detected in uploaded image")</a:t>
            </a:r>
          </a:p>
        </p:txBody>
      </p:sp>
      <p:sp>
        <p:nvSpPr>
          <p:cNvPr id="4" name="Right Arrow 3"/>
          <p:cNvSpPr/>
          <p:nvPr/>
        </p:nvSpPr>
        <p:spPr>
          <a:xfrm>
            <a:off x="-18000" y="345599"/>
            <a:ext cx="349200" cy="194401"/>
          </a:xfrm>
          <a:prstGeom prst="rightArrow">
            <a:avLst>
              <a:gd name="adj1" fmla="val 50000"/>
              <a:gd name="adj2" fmla="val 5529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229336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2829600" cy="720000"/>
          </a:xfrm>
        </p:spPr>
        <p:txBody>
          <a:bodyPr/>
          <a:lstStyle/>
          <a:p>
            <a:r>
              <a:rPr lang="en-US" sz="2400" dirty="0" smtClean="0"/>
              <a:t>OUTPUT</a:t>
            </a:r>
            <a:endParaRPr lang="en-IN" sz="2400" dirty="0"/>
          </a:p>
        </p:txBody>
      </p:sp>
      <p:pic>
        <p:nvPicPr>
          <p:cNvPr id="6" name="Picture Placeholder 5"/>
          <p:cNvPicPr>
            <a:picLocks noGrp="1" noChangeAspect="1"/>
          </p:cNvPicPr>
          <p:nvPr>
            <p:ph type="pic" idx="2"/>
          </p:nvPr>
        </p:nvPicPr>
        <p:blipFill>
          <a:blip r:embed="rId2">
            <a:extLst>
              <a:ext uri="{28A0092B-C50C-407E-A947-70E740481C1C}">
                <a14:useLocalDpi xmlns:a14="http://schemas.microsoft.com/office/drawing/2010/main" val="0"/>
              </a:ext>
            </a:extLst>
          </a:blip>
          <a:srcRect l="5095" r="5095"/>
          <a:stretch>
            <a:fillRect/>
          </a:stretch>
        </p:blipFill>
        <p:spPr>
          <a:xfrm>
            <a:off x="1461600" y="1404000"/>
            <a:ext cx="5558400" cy="3183150"/>
          </a:xfrm>
        </p:spPr>
      </p:pic>
    </p:spTree>
    <p:extLst>
      <p:ext uri="{BB962C8B-B14F-4D97-AF65-F5344CB8AC3E}">
        <p14:creationId xmlns:p14="http://schemas.microsoft.com/office/powerpoint/2010/main" val="38443332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idx="2"/>
          </p:nvPr>
        </p:nvPicPr>
        <p:blipFill>
          <a:blip r:embed="rId2">
            <a:extLst>
              <a:ext uri="{28A0092B-C50C-407E-A947-70E740481C1C}">
                <a14:useLocalDpi xmlns:a14="http://schemas.microsoft.com/office/drawing/2010/main" val="0"/>
              </a:ext>
            </a:extLst>
          </a:blip>
          <a:srcRect t="374" b="374"/>
          <a:stretch>
            <a:fillRect/>
          </a:stretch>
        </p:blipFill>
        <p:spPr>
          <a:xfrm>
            <a:off x="1432800" y="0"/>
            <a:ext cx="5731200" cy="3924000"/>
          </a:xfrm>
        </p:spPr>
      </p:pic>
      <p:sp>
        <p:nvSpPr>
          <p:cNvPr id="3" name="Title 2"/>
          <p:cNvSpPr>
            <a:spLocks noGrp="1"/>
          </p:cNvSpPr>
          <p:nvPr>
            <p:ph type="title"/>
          </p:nvPr>
        </p:nvSpPr>
        <p:spPr/>
        <p:txBody>
          <a:bodyPr/>
          <a:lstStyle/>
          <a:p>
            <a:endParaRPr lang="en-IN" dirty="0"/>
          </a:p>
        </p:txBody>
      </p:sp>
    </p:spTree>
    <p:extLst>
      <p:ext uri="{BB962C8B-B14F-4D97-AF65-F5344CB8AC3E}">
        <p14:creationId xmlns:p14="http://schemas.microsoft.com/office/powerpoint/2010/main" val="308168034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idx="2"/>
          </p:nvPr>
        </p:nvPicPr>
        <p:blipFill>
          <a:blip r:embed="rId2"/>
          <a:srcRect t="3823" b="3823"/>
          <a:stretch>
            <a:fillRect/>
          </a:stretch>
        </p:blipFill>
        <p:spPr>
          <a:xfrm>
            <a:off x="1792800" y="417600"/>
            <a:ext cx="5292000" cy="3567600"/>
          </a:xfrm>
          <a:prstGeom prst="rect">
            <a:avLst/>
          </a:prstGeom>
        </p:spPr>
      </p:pic>
      <p:sp>
        <p:nvSpPr>
          <p:cNvPr id="3" name="Title 2"/>
          <p:cNvSpPr>
            <a:spLocks noGrp="1"/>
          </p:cNvSpPr>
          <p:nvPr>
            <p:ph type="title"/>
          </p:nvPr>
        </p:nvSpPr>
        <p:spPr/>
        <p:txBody>
          <a:bodyPr/>
          <a:lstStyle/>
          <a:p>
            <a:endParaRPr lang="en-IN"/>
          </a:p>
        </p:txBody>
      </p:sp>
    </p:spTree>
    <p:extLst>
      <p:ext uri="{BB962C8B-B14F-4D97-AF65-F5344CB8AC3E}">
        <p14:creationId xmlns:p14="http://schemas.microsoft.com/office/powerpoint/2010/main" val="2073558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idx="2"/>
          </p:nvPr>
        </p:nvPicPr>
        <p:blipFill>
          <a:blip r:embed="rId2"/>
          <a:srcRect l="6669" r="6669"/>
          <a:stretch>
            <a:fillRect/>
          </a:stretch>
        </p:blipFill>
        <p:spPr>
          <a:xfrm>
            <a:off x="871200" y="223200"/>
            <a:ext cx="6840000" cy="3664800"/>
          </a:xfrm>
          <a:prstGeom prst="rect">
            <a:avLst/>
          </a:prstGeom>
        </p:spPr>
      </p:pic>
      <p:sp>
        <p:nvSpPr>
          <p:cNvPr id="3" name="Title 2"/>
          <p:cNvSpPr>
            <a:spLocks noGrp="1"/>
          </p:cNvSpPr>
          <p:nvPr>
            <p:ph type="title"/>
          </p:nvPr>
        </p:nvSpPr>
        <p:spPr/>
        <p:txBody>
          <a:bodyPr/>
          <a:lstStyle/>
          <a:p>
            <a:endParaRPr lang="en-IN"/>
          </a:p>
        </p:txBody>
      </p:sp>
    </p:spTree>
    <p:extLst>
      <p:ext uri="{BB962C8B-B14F-4D97-AF65-F5344CB8AC3E}">
        <p14:creationId xmlns:p14="http://schemas.microsoft.com/office/powerpoint/2010/main" val="42029629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grpSp>
        <p:nvGrpSpPr>
          <p:cNvPr id="294" name="Google Shape;294;p31"/>
          <p:cNvGrpSpPr/>
          <p:nvPr/>
        </p:nvGrpSpPr>
        <p:grpSpPr>
          <a:xfrm>
            <a:off x="3482531" y="3961998"/>
            <a:ext cx="3607639" cy="1436394"/>
            <a:chOff x="2045668" y="1638010"/>
            <a:chExt cx="2436771" cy="970209"/>
          </a:xfrm>
        </p:grpSpPr>
        <p:sp>
          <p:nvSpPr>
            <p:cNvPr id="295" name="Google Shape;295;p31"/>
            <p:cNvSpPr/>
            <p:nvPr/>
          </p:nvSpPr>
          <p:spPr>
            <a:xfrm>
              <a:off x="2092526" y="2530786"/>
              <a:ext cx="2389913" cy="77433"/>
            </a:xfrm>
            <a:custGeom>
              <a:avLst/>
              <a:gdLst/>
              <a:ahLst/>
              <a:cxnLst/>
              <a:rect l="l" t="t" r="r" b="b"/>
              <a:pathLst>
                <a:path w="2389913" h="77433" extrusionOk="0">
                  <a:moveTo>
                    <a:pt x="539160" y="16294"/>
                  </a:moveTo>
                  <a:cubicBezTo>
                    <a:pt x="365090" y="22771"/>
                    <a:pt x="191426" y="30462"/>
                    <a:pt x="17761" y="40583"/>
                  </a:cubicBezTo>
                  <a:cubicBezTo>
                    <a:pt x="-5718" y="41797"/>
                    <a:pt x="-6122" y="78230"/>
                    <a:pt x="17761" y="77420"/>
                  </a:cubicBezTo>
                  <a:cubicBezTo>
                    <a:pt x="327038" y="66895"/>
                    <a:pt x="636315" y="58799"/>
                    <a:pt x="945996" y="53537"/>
                  </a:cubicBezTo>
                  <a:cubicBezTo>
                    <a:pt x="1254464" y="48274"/>
                    <a:pt x="1562526" y="47464"/>
                    <a:pt x="1870993" y="50703"/>
                  </a:cubicBezTo>
                  <a:cubicBezTo>
                    <a:pt x="1957218" y="51513"/>
                    <a:pt x="2043848" y="53132"/>
                    <a:pt x="2130073" y="54751"/>
                  </a:cubicBezTo>
                  <a:cubicBezTo>
                    <a:pt x="2173388" y="55561"/>
                    <a:pt x="2216298" y="56370"/>
                    <a:pt x="2259613" y="57585"/>
                  </a:cubicBezTo>
                  <a:cubicBezTo>
                    <a:pt x="2281068" y="57989"/>
                    <a:pt x="2302928" y="59204"/>
                    <a:pt x="2324383" y="59204"/>
                  </a:cubicBezTo>
                  <a:cubicBezTo>
                    <a:pt x="2346648" y="59204"/>
                    <a:pt x="2364055" y="54751"/>
                    <a:pt x="2384296" y="45845"/>
                  </a:cubicBezTo>
                  <a:cubicBezTo>
                    <a:pt x="2391987" y="42202"/>
                    <a:pt x="2391582" y="29653"/>
                    <a:pt x="2384296" y="26009"/>
                  </a:cubicBezTo>
                  <a:cubicBezTo>
                    <a:pt x="2367698" y="17508"/>
                    <a:pt x="2353935" y="12650"/>
                    <a:pt x="2335313" y="10626"/>
                  </a:cubicBezTo>
                  <a:cubicBezTo>
                    <a:pt x="2316287" y="8602"/>
                    <a:pt x="2296856" y="9007"/>
                    <a:pt x="2277830" y="8602"/>
                  </a:cubicBezTo>
                  <a:cubicBezTo>
                    <a:pt x="2239372" y="7793"/>
                    <a:pt x="2200915" y="6983"/>
                    <a:pt x="2162863" y="6173"/>
                  </a:cubicBezTo>
                  <a:cubicBezTo>
                    <a:pt x="2084734" y="4554"/>
                    <a:pt x="2007010" y="3340"/>
                    <a:pt x="1928881" y="2530"/>
                  </a:cubicBezTo>
                  <a:cubicBezTo>
                    <a:pt x="1774243" y="506"/>
                    <a:pt x="1619200" y="-304"/>
                    <a:pt x="1464561" y="101"/>
                  </a:cubicBezTo>
                  <a:cubicBezTo>
                    <a:pt x="1155690" y="506"/>
                    <a:pt x="847222" y="4554"/>
                    <a:pt x="539160" y="16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31"/>
            <p:cNvSpPr/>
            <p:nvPr/>
          </p:nvSpPr>
          <p:spPr>
            <a:xfrm>
              <a:off x="2109984" y="2371575"/>
              <a:ext cx="2297059" cy="101862"/>
            </a:xfrm>
            <a:custGeom>
              <a:avLst/>
              <a:gdLst/>
              <a:ahLst/>
              <a:cxnLst/>
              <a:rect l="l" t="t" r="r" b="b"/>
              <a:pathLst>
                <a:path w="2297059" h="101862" extrusionOk="0">
                  <a:moveTo>
                    <a:pt x="1387596" y="1031"/>
                  </a:moveTo>
                  <a:cubicBezTo>
                    <a:pt x="1093297" y="4269"/>
                    <a:pt x="798189" y="11961"/>
                    <a:pt x="504295" y="30987"/>
                  </a:cubicBezTo>
                  <a:cubicBezTo>
                    <a:pt x="421713" y="36249"/>
                    <a:pt x="339132" y="42727"/>
                    <a:pt x="256955" y="49204"/>
                  </a:cubicBezTo>
                  <a:cubicBezTo>
                    <a:pt x="216473" y="52442"/>
                    <a:pt x="175587" y="56085"/>
                    <a:pt x="135106" y="60133"/>
                  </a:cubicBezTo>
                  <a:cubicBezTo>
                    <a:pt x="93410" y="64182"/>
                    <a:pt x="50905" y="66610"/>
                    <a:pt x="9614" y="75516"/>
                  </a:cubicBezTo>
                  <a:cubicBezTo>
                    <a:pt x="-5769" y="78755"/>
                    <a:pt x="-1316" y="101019"/>
                    <a:pt x="13257" y="101424"/>
                  </a:cubicBezTo>
                  <a:cubicBezTo>
                    <a:pt x="50095" y="103044"/>
                    <a:pt x="87338" y="99805"/>
                    <a:pt x="124176" y="97781"/>
                  </a:cubicBezTo>
                  <a:cubicBezTo>
                    <a:pt x="161014" y="95757"/>
                    <a:pt x="198257" y="94138"/>
                    <a:pt x="235095" y="92114"/>
                  </a:cubicBezTo>
                  <a:cubicBezTo>
                    <a:pt x="307961" y="88065"/>
                    <a:pt x="380827" y="84017"/>
                    <a:pt x="453693" y="80779"/>
                  </a:cubicBezTo>
                  <a:cubicBezTo>
                    <a:pt x="600640" y="73897"/>
                    <a:pt x="747992" y="66206"/>
                    <a:pt x="894939" y="61348"/>
                  </a:cubicBezTo>
                  <a:cubicBezTo>
                    <a:pt x="1189238" y="51228"/>
                    <a:pt x="1483941" y="47989"/>
                    <a:pt x="1778645" y="51228"/>
                  </a:cubicBezTo>
                  <a:cubicBezTo>
                    <a:pt x="1860012" y="52037"/>
                    <a:pt x="1941379" y="53656"/>
                    <a:pt x="2022747" y="55276"/>
                  </a:cubicBezTo>
                  <a:cubicBezTo>
                    <a:pt x="2106138" y="57300"/>
                    <a:pt x="2190744" y="64182"/>
                    <a:pt x="2274135" y="60943"/>
                  </a:cubicBezTo>
                  <a:cubicBezTo>
                    <a:pt x="2305306" y="59729"/>
                    <a:pt x="2304092" y="16819"/>
                    <a:pt x="2274135" y="13580"/>
                  </a:cubicBezTo>
                  <a:cubicBezTo>
                    <a:pt x="2200864" y="5484"/>
                    <a:pt x="2125164" y="7103"/>
                    <a:pt x="2051488" y="5484"/>
                  </a:cubicBezTo>
                  <a:cubicBezTo>
                    <a:pt x="1977408" y="3864"/>
                    <a:pt x="1902922" y="2245"/>
                    <a:pt x="1828842" y="1436"/>
                  </a:cubicBezTo>
                  <a:cubicBezTo>
                    <a:pt x="1681895" y="-184"/>
                    <a:pt x="1534543" y="-588"/>
                    <a:pt x="1387596" y="103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31"/>
            <p:cNvSpPr/>
            <p:nvPr/>
          </p:nvSpPr>
          <p:spPr>
            <a:xfrm>
              <a:off x="2087682" y="2228057"/>
              <a:ext cx="2315493" cy="114419"/>
            </a:xfrm>
            <a:custGeom>
              <a:avLst/>
              <a:gdLst/>
              <a:ahLst/>
              <a:cxnLst/>
              <a:rect l="l" t="t" r="r" b="b"/>
              <a:pathLst>
                <a:path w="2315493" h="114419" extrusionOk="0">
                  <a:moveTo>
                    <a:pt x="1396944" y="10555"/>
                  </a:moveTo>
                  <a:cubicBezTo>
                    <a:pt x="1101836" y="17842"/>
                    <a:pt x="806727" y="29177"/>
                    <a:pt x="512024" y="46179"/>
                  </a:cubicBezTo>
                  <a:cubicBezTo>
                    <a:pt x="428228" y="51037"/>
                    <a:pt x="344431" y="56299"/>
                    <a:pt x="260230" y="62371"/>
                  </a:cubicBezTo>
                  <a:cubicBezTo>
                    <a:pt x="177649" y="68039"/>
                    <a:pt x="93448" y="70468"/>
                    <a:pt x="11676" y="82612"/>
                  </a:cubicBezTo>
                  <a:cubicBezTo>
                    <a:pt x="-6946" y="85446"/>
                    <a:pt x="-1683" y="113783"/>
                    <a:pt x="16129" y="114187"/>
                  </a:cubicBezTo>
                  <a:cubicBezTo>
                    <a:pt x="90209" y="115807"/>
                    <a:pt x="165100" y="108520"/>
                    <a:pt x="238775" y="105282"/>
                  </a:cubicBezTo>
                  <a:cubicBezTo>
                    <a:pt x="312856" y="102043"/>
                    <a:pt x="387342" y="98805"/>
                    <a:pt x="461422" y="95566"/>
                  </a:cubicBezTo>
                  <a:cubicBezTo>
                    <a:pt x="608774" y="89089"/>
                    <a:pt x="756126" y="84231"/>
                    <a:pt x="903882" y="78564"/>
                  </a:cubicBezTo>
                  <a:cubicBezTo>
                    <a:pt x="1198991" y="67229"/>
                    <a:pt x="1494099" y="59538"/>
                    <a:pt x="1789207" y="55895"/>
                  </a:cubicBezTo>
                  <a:cubicBezTo>
                    <a:pt x="1953156" y="53870"/>
                    <a:pt x="2117105" y="52656"/>
                    <a:pt x="2281460" y="53061"/>
                  </a:cubicBezTo>
                  <a:cubicBezTo>
                    <a:pt x="2283888" y="53061"/>
                    <a:pt x="2286317" y="53061"/>
                    <a:pt x="2288341" y="53061"/>
                  </a:cubicBezTo>
                  <a:cubicBezTo>
                    <a:pt x="2288746" y="53061"/>
                    <a:pt x="2289151" y="53061"/>
                    <a:pt x="2289556" y="53061"/>
                  </a:cubicBezTo>
                  <a:cubicBezTo>
                    <a:pt x="2289556" y="53061"/>
                    <a:pt x="2289556" y="53061"/>
                    <a:pt x="2289556" y="53061"/>
                  </a:cubicBezTo>
                  <a:cubicBezTo>
                    <a:pt x="2291985" y="53061"/>
                    <a:pt x="2294413" y="52656"/>
                    <a:pt x="2296437" y="52251"/>
                  </a:cubicBezTo>
                  <a:cubicBezTo>
                    <a:pt x="2326394" y="46584"/>
                    <a:pt x="2318702" y="30"/>
                    <a:pt x="2289556" y="30"/>
                  </a:cubicBezTo>
                  <a:cubicBezTo>
                    <a:pt x="1992018" y="-375"/>
                    <a:pt x="1694481" y="3269"/>
                    <a:pt x="1396944" y="105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31"/>
            <p:cNvSpPr/>
            <p:nvPr/>
          </p:nvSpPr>
          <p:spPr>
            <a:xfrm>
              <a:off x="2098067" y="2079622"/>
              <a:ext cx="2369709" cy="101987"/>
            </a:xfrm>
            <a:custGeom>
              <a:avLst/>
              <a:gdLst/>
              <a:ahLst/>
              <a:cxnLst/>
              <a:rect l="l" t="t" r="r" b="b"/>
              <a:pathLst>
                <a:path w="2369709" h="101987" extrusionOk="0">
                  <a:moveTo>
                    <a:pt x="1923745" y="304"/>
                  </a:moveTo>
                  <a:cubicBezTo>
                    <a:pt x="1769107" y="1518"/>
                    <a:pt x="1614468" y="7185"/>
                    <a:pt x="1460235" y="14067"/>
                  </a:cubicBezTo>
                  <a:cubicBezTo>
                    <a:pt x="1152577" y="27831"/>
                    <a:pt x="844920" y="48071"/>
                    <a:pt x="536858" y="49286"/>
                  </a:cubicBezTo>
                  <a:cubicBezTo>
                    <a:pt x="451037" y="49691"/>
                    <a:pt x="365217" y="48071"/>
                    <a:pt x="278992" y="46047"/>
                  </a:cubicBezTo>
                  <a:cubicBezTo>
                    <a:pt x="191957" y="44023"/>
                    <a:pt x="104923" y="36332"/>
                    <a:pt x="18293" y="34308"/>
                  </a:cubicBezTo>
                  <a:cubicBezTo>
                    <a:pt x="-2353" y="33903"/>
                    <a:pt x="-7615" y="67503"/>
                    <a:pt x="13435" y="70741"/>
                  </a:cubicBezTo>
                  <a:cubicBezTo>
                    <a:pt x="89135" y="83290"/>
                    <a:pt x="167264" y="87743"/>
                    <a:pt x="244178" y="92601"/>
                  </a:cubicBezTo>
                  <a:cubicBezTo>
                    <a:pt x="320688" y="97459"/>
                    <a:pt x="397197" y="99888"/>
                    <a:pt x="473707" y="101102"/>
                  </a:cubicBezTo>
                  <a:cubicBezTo>
                    <a:pt x="627940" y="103531"/>
                    <a:pt x="782579" y="100697"/>
                    <a:pt x="936812" y="95840"/>
                  </a:cubicBezTo>
                  <a:cubicBezTo>
                    <a:pt x="1244875" y="86124"/>
                    <a:pt x="1552532" y="65479"/>
                    <a:pt x="1860594" y="61430"/>
                  </a:cubicBezTo>
                  <a:cubicBezTo>
                    <a:pt x="1946819" y="60216"/>
                    <a:pt x="2032640" y="60216"/>
                    <a:pt x="2118865" y="61835"/>
                  </a:cubicBezTo>
                  <a:cubicBezTo>
                    <a:pt x="2161370" y="62645"/>
                    <a:pt x="2203875" y="63859"/>
                    <a:pt x="2245976" y="65074"/>
                  </a:cubicBezTo>
                  <a:cubicBezTo>
                    <a:pt x="2268241" y="65883"/>
                    <a:pt x="2290910" y="67098"/>
                    <a:pt x="2313175" y="67907"/>
                  </a:cubicBezTo>
                  <a:cubicBezTo>
                    <a:pt x="2337059" y="69122"/>
                    <a:pt x="2350822" y="67098"/>
                    <a:pt x="2366610" y="48881"/>
                  </a:cubicBezTo>
                  <a:cubicBezTo>
                    <a:pt x="2369444" y="45643"/>
                    <a:pt x="2371063" y="39975"/>
                    <a:pt x="2368230" y="35927"/>
                  </a:cubicBezTo>
                  <a:cubicBezTo>
                    <a:pt x="2358514" y="21354"/>
                    <a:pt x="2349608" y="12043"/>
                    <a:pt x="2330582" y="10424"/>
                  </a:cubicBezTo>
                  <a:cubicBezTo>
                    <a:pt x="2310746" y="8400"/>
                    <a:pt x="2290505" y="7995"/>
                    <a:pt x="2270669" y="7185"/>
                  </a:cubicBezTo>
                  <a:cubicBezTo>
                    <a:pt x="2231807" y="5161"/>
                    <a:pt x="2192945" y="3947"/>
                    <a:pt x="2154084" y="2733"/>
                  </a:cubicBezTo>
                  <a:cubicBezTo>
                    <a:pt x="2077169" y="304"/>
                    <a:pt x="2000659" y="-506"/>
                    <a:pt x="1923745" y="30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31"/>
            <p:cNvSpPr/>
            <p:nvPr/>
          </p:nvSpPr>
          <p:spPr>
            <a:xfrm>
              <a:off x="2098952" y="1910899"/>
              <a:ext cx="2342550" cy="86627"/>
            </a:xfrm>
            <a:custGeom>
              <a:avLst/>
              <a:gdLst/>
              <a:ahLst/>
              <a:cxnLst/>
              <a:rect l="l" t="t" r="r" b="b"/>
              <a:pathLst>
                <a:path w="2342550" h="86627" extrusionOk="0">
                  <a:moveTo>
                    <a:pt x="2209872" y="1839"/>
                  </a:moveTo>
                  <a:cubicBezTo>
                    <a:pt x="2171414" y="2649"/>
                    <a:pt x="2132957" y="3054"/>
                    <a:pt x="2094500" y="3863"/>
                  </a:cubicBezTo>
                  <a:cubicBezTo>
                    <a:pt x="2013942" y="5482"/>
                    <a:pt x="1933384" y="6697"/>
                    <a:pt x="1852422" y="8316"/>
                  </a:cubicBezTo>
                  <a:cubicBezTo>
                    <a:pt x="1692521" y="11150"/>
                    <a:pt x="1532215" y="13983"/>
                    <a:pt x="1372314" y="16817"/>
                  </a:cubicBezTo>
                  <a:cubicBezTo>
                    <a:pt x="1054537" y="22485"/>
                    <a:pt x="736759" y="30581"/>
                    <a:pt x="418981" y="37463"/>
                  </a:cubicBezTo>
                  <a:cubicBezTo>
                    <a:pt x="328708" y="39487"/>
                    <a:pt x="238435" y="41106"/>
                    <a:pt x="148161" y="43535"/>
                  </a:cubicBezTo>
                  <a:lnTo>
                    <a:pt x="82987" y="45154"/>
                  </a:lnTo>
                  <a:cubicBezTo>
                    <a:pt x="61936" y="45559"/>
                    <a:pt x="38052" y="43130"/>
                    <a:pt x="17002" y="47178"/>
                  </a:cubicBezTo>
                  <a:cubicBezTo>
                    <a:pt x="6477" y="49202"/>
                    <a:pt x="405" y="61347"/>
                    <a:pt x="0" y="71062"/>
                  </a:cubicBezTo>
                  <a:cubicBezTo>
                    <a:pt x="57078" y="100613"/>
                    <a:pt x="160711" y="79158"/>
                    <a:pt x="223861" y="78349"/>
                  </a:cubicBezTo>
                  <a:cubicBezTo>
                    <a:pt x="298347" y="77539"/>
                    <a:pt x="373237" y="76729"/>
                    <a:pt x="447723" y="75920"/>
                  </a:cubicBezTo>
                  <a:cubicBezTo>
                    <a:pt x="600742" y="74301"/>
                    <a:pt x="753356" y="73896"/>
                    <a:pt x="906375" y="72276"/>
                  </a:cubicBezTo>
                  <a:cubicBezTo>
                    <a:pt x="1210794" y="69038"/>
                    <a:pt x="1515213" y="63371"/>
                    <a:pt x="1820037" y="58918"/>
                  </a:cubicBezTo>
                  <a:cubicBezTo>
                    <a:pt x="1904238" y="57703"/>
                    <a:pt x="1988439" y="56489"/>
                    <a:pt x="2072640" y="55274"/>
                  </a:cubicBezTo>
                  <a:lnTo>
                    <a:pt x="2202585" y="53250"/>
                  </a:lnTo>
                  <a:cubicBezTo>
                    <a:pt x="2244685" y="52441"/>
                    <a:pt x="2290429" y="57703"/>
                    <a:pt x="2330101" y="42725"/>
                  </a:cubicBezTo>
                  <a:cubicBezTo>
                    <a:pt x="2346293" y="36653"/>
                    <a:pt x="2347103" y="14793"/>
                    <a:pt x="2330101" y="9126"/>
                  </a:cubicBezTo>
                  <a:cubicBezTo>
                    <a:pt x="2291644" y="-4638"/>
                    <a:pt x="2249543" y="1029"/>
                    <a:pt x="2209872" y="183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31"/>
            <p:cNvSpPr/>
            <p:nvPr/>
          </p:nvSpPr>
          <p:spPr>
            <a:xfrm>
              <a:off x="2074391" y="1746765"/>
              <a:ext cx="2341441" cy="104084"/>
            </a:xfrm>
            <a:custGeom>
              <a:avLst/>
              <a:gdLst/>
              <a:ahLst/>
              <a:cxnLst/>
              <a:rect l="l" t="t" r="r" b="b"/>
              <a:pathLst>
                <a:path w="2341441" h="104084" extrusionOk="0">
                  <a:moveTo>
                    <a:pt x="2331183" y="101608"/>
                  </a:moveTo>
                  <a:cubicBezTo>
                    <a:pt x="2342113" y="100393"/>
                    <a:pt x="2346161" y="84201"/>
                    <a:pt x="2334017" y="80963"/>
                  </a:cubicBezTo>
                  <a:cubicBezTo>
                    <a:pt x="2298393" y="71247"/>
                    <a:pt x="2260746" y="69223"/>
                    <a:pt x="2223503" y="66389"/>
                  </a:cubicBezTo>
                  <a:cubicBezTo>
                    <a:pt x="2186260" y="63556"/>
                    <a:pt x="2149422" y="60722"/>
                    <a:pt x="2112179" y="58293"/>
                  </a:cubicBezTo>
                  <a:cubicBezTo>
                    <a:pt x="2036884" y="53030"/>
                    <a:pt x="1961589" y="47768"/>
                    <a:pt x="1886294" y="42910"/>
                  </a:cubicBezTo>
                  <a:cubicBezTo>
                    <a:pt x="1735704" y="33195"/>
                    <a:pt x="1585113" y="24694"/>
                    <a:pt x="1434118" y="19026"/>
                  </a:cubicBezTo>
                  <a:cubicBezTo>
                    <a:pt x="1132533" y="7691"/>
                    <a:pt x="830543" y="810"/>
                    <a:pt x="528957" y="0"/>
                  </a:cubicBezTo>
                  <a:cubicBezTo>
                    <a:pt x="445161" y="0"/>
                    <a:pt x="361365" y="0"/>
                    <a:pt x="277569" y="810"/>
                  </a:cubicBezTo>
                  <a:cubicBezTo>
                    <a:pt x="234659" y="1214"/>
                    <a:pt x="191344" y="1619"/>
                    <a:pt x="148434" y="2024"/>
                  </a:cubicBezTo>
                  <a:cubicBezTo>
                    <a:pt x="126979" y="2429"/>
                    <a:pt x="105524" y="2429"/>
                    <a:pt x="83664" y="2834"/>
                  </a:cubicBezTo>
                  <a:cubicBezTo>
                    <a:pt x="62209" y="3238"/>
                    <a:pt x="39944" y="1619"/>
                    <a:pt x="18894" y="6477"/>
                  </a:cubicBezTo>
                  <a:cubicBezTo>
                    <a:pt x="-9848" y="12954"/>
                    <a:pt x="-4181" y="59507"/>
                    <a:pt x="24966" y="59103"/>
                  </a:cubicBezTo>
                  <a:cubicBezTo>
                    <a:pt x="60185" y="64365"/>
                    <a:pt x="98642" y="59507"/>
                    <a:pt x="133861" y="59103"/>
                  </a:cubicBezTo>
                  <a:cubicBezTo>
                    <a:pt x="171103" y="58698"/>
                    <a:pt x="207941" y="58293"/>
                    <a:pt x="245184" y="57888"/>
                  </a:cubicBezTo>
                  <a:cubicBezTo>
                    <a:pt x="320479" y="57079"/>
                    <a:pt x="396179" y="56674"/>
                    <a:pt x="471474" y="56674"/>
                  </a:cubicBezTo>
                  <a:cubicBezTo>
                    <a:pt x="621255" y="56269"/>
                    <a:pt x="771036" y="57079"/>
                    <a:pt x="920411" y="59103"/>
                  </a:cubicBezTo>
                  <a:cubicBezTo>
                    <a:pt x="1220782" y="62746"/>
                    <a:pt x="1521558" y="72057"/>
                    <a:pt x="1821524" y="83391"/>
                  </a:cubicBezTo>
                  <a:cubicBezTo>
                    <a:pt x="1906535" y="86630"/>
                    <a:pt x="1991545" y="90273"/>
                    <a:pt x="2076151" y="94321"/>
                  </a:cubicBezTo>
                  <a:cubicBezTo>
                    <a:pt x="2117847" y="96345"/>
                    <a:pt x="2159947" y="98369"/>
                    <a:pt x="2201643" y="100393"/>
                  </a:cubicBezTo>
                  <a:cubicBezTo>
                    <a:pt x="2244958" y="102418"/>
                    <a:pt x="2288678" y="106870"/>
                    <a:pt x="2331183" y="10160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31"/>
            <p:cNvSpPr/>
            <p:nvPr/>
          </p:nvSpPr>
          <p:spPr>
            <a:xfrm>
              <a:off x="2045668" y="1638010"/>
              <a:ext cx="2385813" cy="68276"/>
            </a:xfrm>
            <a:custGeom>
              <a:avLst/>
              <a:gdLst/>
              <a:ahLst/>
              <a:cxnLst/>
              <a:rect l="l" t="t" r="r" b="b"/>
              <a:pathLst>
                <a:path w="2385813" h="68276" extrusionOk="0">
                  <a:moveTo>
                    <a:pt x="271883" y="671"/>
                  </a:moveTo>
                  <a:cubicBezTo>
                    <a:pt x="185658" y="1480"/>
                    <a:pt x="97813" y="-544"/>
                    <a:pt x="11993" y="7957"/>
                  </a:cubicBezTo>
                  <a:cubicBezTo>
                    <a:pt x="-4199" y="9577"/>
                    <a:pt x="-3795" y="31032"/>
                    <a:pt x="11993" y="32651"/>
                  </a:cubicBezTo>
                  <a:cubicBezTo>
                    <a:pt x="88503" y="41557"/>
                    <a:pt x="166227" y="41152"/>
                    <a:pt x="243141" y="43581"/>
                  </a:cubicBezTo>
                  <a:cubicBezTo>
                    <a:pt x="318841" y="46010"/>
                    <a:pt x="394946" y="47224"/>
                    <a:pt x="470646" y="48034"/>
                  </a:cubicBezTo>
                  <a:cubicBezTo>
                    <a:pt x="623665" y="50058"/>
                    <a:pt x="776279" y="51677"/>
                    <a:pt x="929298" y="53701"/>
                  </a:cubicBezTo>
                  <a:cubicBezTo>
                    <a:pt x="1233717" y="57344"/>
                    <a:pt x="1538136" y="60583"/>
                    <a:pt x="1842960" y="63821"/>
                  </a:cubicBezTo>
                  <a:cubicBezTo>
                    <a:pt x="2015005" y="65845"/>
                    <a:pt x="2187051" y="66655"/>
                    <a:pt x="2359096" y="68274"/>
                  </a:cubicBezTo>
                  <a:cubicBezTo>
                    <a:pt x="2394720" y="68679"/>
                    <a:pt x="2394720" y="13220"/>
                    <a:pt x="2359096" y="12815"/>
                  </a:cubicBezTo>
                  <a:cubicBezTo>
                    <a:pt x="2053462" y="9981"/>
                    <a:pt x="1747829" y="7553"/>
                    <a:pt x="1441791" y="5528"/>
                  </a:cubicBezTo>
                  <a:cubicBezTo>
                    <a:pt x="1137372" y="3504"/>
                    <a:pt x="832953" y="1885"/>
                    <a:pt x="528129" y="266"/>
                  </a:cubicBezTo>
                  <a:cubicBezTo>
                    <a:pt x="442714" y="-139"/>
                    <a:pt x="357298" y="-139"/>
                    <a:pt x="271883" y="67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31"/>
          <p:cNvGrpSpPr/>
          <p:nvPr/>
        </p:nvGrpSpPr>
        <p:grpSpPr>
          <a:xfrm flipH="1">
            <a:off x="6240627" y="-219543"/>
            <a:ext cx="3175350" cy="5267335"/>
            <a:chOff x="-203523" y="-132059"/>
            <a:chExt cx="3175350" cy="5267335"/>
          </a:xfrm>
        </p:grpSpPr>
        <p:sp>
          <p:nvSpPr>
            <p:cNvPr id="303" name="Google Shape;303;p31"/>
            <p:cNvSpPr/>
            <p:nvPr/>
          </p:nvSpPr>
          <p:spPr>
            <a:xfrm rot="-10507386">
              <a:off x="-110632" y="-9165"/>
              <a:ext cx="2989567" cy="2312598"/>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31"/>
            <p:cNvSpPr/>
            <p:nvPr/>
          </p:nvSpPr>
          <p:spPr>
            <a:xfrm rot="10800000" flipH="1">
              <a:off x="-418" y="3022750"/>
              <a:ext cx="2693284" cy="2112527"/>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5" name="Google Shape;305;p31"/>
          <p:cNvSpPr/>
          <p:nvPr/>
        </p:nvSpPr>
        <p:spPr>
          <a:xfrm rot="-220942">
            <a:off x="5804238" y="381930"/>
            <a:ext cx="2760599" cy="406437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ctor"/>
              <a:ea typeface="Actor"/>
              <a:cs typeface="Actor"/>
              <a:sym typeface="Actor"/>
            </a:endParaRPr>
          </a:p>
        </p:txBody>
      </p:sp>
      <p:sp>
        <p:nvSpPr>
          <p:cNvPr id="306" name="Google Shape;306;p31"/>
          <p:cNvSpPr txBox="1">
            <a:spLocks noGrp="1"/>
          </p:cNvSpPr>
          <p:nvPr>
            <p:ph type="subTitle" idx="1"/>
          </p:nvPr>
        </p:nvSpPr>
        <p:spPr>
          <a:xfrm>
            <a:off x="355600" y="652540"/>
            <a:ext cx="4516140" cy="4825393"/>
          </a:xfrm>
          <a:prstGeom prst="rect">
            <a:avLst/>
          </a:prstGeom>
        </p:spPr>
        <p:txBody>
          <a:bodyPr spcFirstLastPara="1" wrap="square" lIns="91425" tIns="91425" rIns="91425" bIns="91425" anchor="t" anchorCtr="0">
            <a:noAutofit/>
          </a:bodyPr>
          <a:lstStyle/>
          <a:p>
            <a:pPr marL="342900" lvl="0" indent="-342900" defTabSz="457200">
              <a:spcBef>
                <a:spcPts val="1000"/>
              </a:spcBef>
              <a:buClr>
                <a:srgbClr val="B01513"/>
              </a:buClr>
              <a:buSzPct val="80000"/>
              <a:buFont typeface="Wingdings 3" charset="2"/>
              <a:buChar char=""/>
              <a:tabLst>
                <a:tab pos="93663" algn="l"/>
              </a:tabLst>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ABSTRACT</a:t>
            </a:r>
          </a:p>
          <a:p>
            <a:pPr marL="342900" lvl="0" indent="-342900" defTabSz="457200">
              <a:spcBef>
                <a:spcPts val="1000"/>
              </a:spcBef>
              <a:buClr>
                <a:srgbClr val="B01513"/>
              </a:buClr>
              <a:buSzPct val="80000"/>
              <a:buFont typeface="Wingdings 3" charset="2"/>
              <a:buChar char=""/>
              <a:tabLst>
                <a:tab pos="93663" algn="l"/>
              </a:tabLst>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INTRODUCTION</a:t>
            </a:r>
            <a:endParaRPr lang="en-US" sz="1400" kern="1200" dirty="0">
              <a:solidFill>
                <a:prstClr val="black">
                  <a:lumMod val="75000"/>
                  <a:lumOff val="25000"/>
                </a:prstClr>
              </a:solidFill>
              <a:latin typeface="Times New Roman" panose="02020603050405020304" pitchFamily="18" charset="0"/>
              <a:cs typeface="Times New Roman" panose="02020603050405020304" pitchFamily="18" charset="0"/>
            </a:endParaRPr>
          </a:p>
          <a:p>
            <a:pPr marL="342900" lvl="0" indent="-342900" defTabSz="457200">
              <a:spcBef>
                <a:spcPts val="1000"/>
              </a:spcBef>
              <a:buClr>
                <a:srgbClr val="B01513"/>
              </a:buClr>
              <a:buSzPct val="80000"/>
              <a:buFont typeface="Wingdings 3" charset="2"/>
              <a:buChar char=""/>
              <a:tabLst>
                <a:tab pos="93663" algn="l"/>
              </a:tabLst>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SYSTEM ARCHITECTURE</a:t>
            </a:r>
            <a:endParaRPr lang="en-US" sz="1400" kern="1200" dirty="0">
              <a:solidFill>
                <a:prstClr val="black">
                  <a:lumMod val="75000"/>
                  <a:lumOff val="25000"/>
                </a:prstClr>
              </a:solidFill>
              <a:latin typeface="Times New Roman" panose="02020603050405020304" pitchFamily="18" charset="0"/>
              <a:cs typeface="Times New Roman" panose="02020603050405020304" pitchFamily="18" charset="0"/>
            </a:endParaRPr>
          </a:p>
          <a:p>
            <a:pPr marL="342900" lvl="0" indent="-342900" defTabSz="457200">
              <a:spcBef>
                <a:spcPts val="1000"/>
              </a:spcBef>
              <a:buClr>
                <a:srgbClr val="B01513"/>
              </a:buClr>
              <a:buSzPct val="80000"/>
              <a:buFont typeface="Wingdings 3" charset="2"/>
              <a:buChar char=""/>
            </a:pPr>
            <a:r>
              <a:rPr lang="en-US" sz="1400" kern="1200" dirty="0">
                <a:solidFill>
                  <a:prstClr val="black">
                    <a:lumMod val="75000"/>
                    <a:lumOff val="25000"/>
                  </a:prstClr>
                </a:solidFill>
                <a:latin typeface="Times New Roman" panose="02020603050405020304" pitchFamily="18" charset="0"/>
                <a:cs typeface="Times New Roman" panose="02020603050405020304" pitchFamily="18" charset="0"/>
              </a:rPr>
              <a:t>EXISTING SYSTEM</a:t>
            </a:r>
          </a:p>
          <a:p>
            <a:pPr marL="342900" lvl="0" indent="-342900" defTabSz="457200">
              <a:spcBef>
                <a:spcPts val="1000"/>
              </a:spcBef>
              <a:buClr>
                <a:srgbClr val="B01513"/>
              </a:buClr>
              <a:buSzPct val="80000"/>
              <a:buFont typeface="Wingdings 3" charset="2"/>
              <a:buChar char=""/>
            </a:pPr>
            <a:r>
              <a:rPr lang="en-US" sz="1400" kern="1200" dirty="0">
                <a:solidFill>
                  <a:prstClr val="black">
                    <a:lumMod val="75000"/>
                    <a:lumOff val="25000"/>
                  </a:prstClr>
                </a:solidFill>
                <a:latin typeface="Times New Roman" panose="02020603050405020304" pitchFamily="18" charset="0"/>
                <a:cs typeface="Times New Roman" panose="02020603050405020304" pitchFamily="18" charset="0"/>
              </a:rPr>
              <a:t>PROPOSED SYSTEM</a:t>
            </a:r>
          </a:p>
          <a:p>
            <a:pPr marL="342900" lvl="0" indent="-342900" defTabSz="457200">
              <a:spcBef>
                <a:spcPts val="1000"/>
              </a:spcBef>
              <a:buClr>
                <a:srgbClr val="B01513"/>
              </a:buClr>
              <a:buSzPct val="80000"/>
              <a:buFont typeface="Wingdings 3" charset="2"/>
              <a:buChar char=""/>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MODULES</a:t>
            </a:r>
          </a:p>
          <a:p>
            <a:pPr marL="342900" lvl="0" indent="-342900" defTabSz="457200">
              <a:spcBef>
                <a:spcPts val="1000"/>
              </a:spcBef>
              <a:buClr>
                <a:srgbClr val="B01513"/>
              </a:buClr>
              <a:buSzPct val="80000"/>
              <a:buFont typeface="Wingdings 3" charset="2"/>
              <a:buChar char=""/>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UML DIAGRAMS</a:t>
            </a:r>
          </a:p>
          <a:p>
            <a:pPr marL="342900" lvl="0" indent="-342900" defTabSz="457200">
              <a:spcBef>
                <a:spcPts val="1000"/>
              </a:spcBef>
              <a:buClr>
                <a:srgbClr val="B01513"/>
              </a:buClr>
              <a:buSzPct val="80000"/>
              <a:buFont typeface="Wingdings 3" charset="2"/>
              <a:buChar char=""/>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ADVANTAGES</a:t>
            </a:r>
          </a:p>
          <a:p>
            <a:pPr marL="342900" lvl="0" indent="-342900" defTabSz="457200">
              <a:spcBef>
                <a:spcPts val="1000"/>
              </a:spcBef>
              <a:buClr>
                <a:srgbClr val="B01513"/>
              </a:buClr>
              <a:buSzPct val="80000"/>
              <a:buFont typeface="Wingdings 3" charset="2"/>
              <a:buChar char=""/>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SYSTEM REQUIREMENTS</a:t>
            </a:r>
          </a:p>
          <a:p>
            <a:pPr marL="342900" lvl="0" indent="-342900" defTabSz="457200">
              <a:spcBef>
                <a:spcPts val="1000"/>
              </a:spcBef>
              <a:buClr>
                <a:srgbClr val="B01513"/>
              </a:buClr>
              <a:buSzPct val="80000"/>
              <a:buFont typeface="Wingdings 3" charset="2"/>
              <a:buChar char=""/>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PROJECT INPUT/OUTPUT</a:t>
            </a:r>
          </a:p>
          <a:p>
            <a:pPr marL="342900" lvl="0" indent="-342900" defTabSz="457200">
              <a:spcBef>
                <a:spcPts val="1000"/>
              </a:spcBef>
              <a:buClr>
                <a:srgbClr val="B01513"/>
              </a:buClr>
              <a:buSzPct val="80000"/>
              <a:buFont typeface="Wingdings 3" charset="2"/>
              <a:buChar char=""/>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FUTURE SCOPE</a:t>
            </a:r>
          </a:p>
          <a:p>
            <a:pPr marL="342900" lvl="0" indent="-342900" defTabSz="457200">
              <a:spcBef>
                <a:spcPts val="1000"/>
              </a:spcBef>
              <a:buClr>
                <a:srgbClr val="B01513"/>
              </a:buClr>
              <a:buSzPct val="80000"/>
              <a:buFont typeface="Wingdings 3" charset="2"/>
              <a:buChar char=""/>
            </a:pPr>
            <a:r>
              <a:rPr lang="en-US" sz="1400" kern="1200" dirty="0" smtClean="0">
                <a:solidFill>
                  <a:prstClr val="black">
                    <a:lumMod val="75000"/>
                    <a:lumOff val="25000"/>
                  </a:prstClr>
                </a:solidFill>
                <a:latin typeface="Times New Roman" panose="02020603050405020304" pitchFamily="18" charset="0"/>
                <a:cs typeface="Times New Roman" panose="02020603050405020304" pitchFamily="18" charset="0"/>
              </a:rPr>
              <a:t>CONCLUSION</a:t>
            </a:r>
          </a:p>
          <a:p>
            <a:pPr marL="342900" lvl="0" indent="-342900" defTabSz="457200">
              <a:spcBef>
                <a:spcPts val="1000"/>
              </a:spcBef>
              <a:buClr>
                <a:srgbClr val="B01513"/>
              </a:buClr>
              <a:buSzPct val="80000"/>
              <a:buFont typeface="Wingdings 3" charset="2"/>
              <a:buChar char=""/>
            </a:pPr>
            <a:endParaRPr lang="en-US" sz="1800" kern="1200" dirty="0">
              <a:solidFill>
                <a:prstClr val="black">
                  <a:lumMod val="75000"/>
                  <a:lumOff val="25000"/>
                </a:prstClr>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
        <p:nvSpPr>
          <p:cNvPr id="307" name="Google Shape;307;p31"/>
          <p:cNvSpPr txBox="1">
            <a:spLocks noGrp="1"/>
          </p:cNvSpPr>
          <p:nvPr>
            <p:ph type="title"/>
          </p:nvPr>
        </p:nvSpPr>
        <p:spPr>
          <a:xfrm>
            <a:off x="160867" y="118533"/>
            <a:ext cx="4610333" cy="5340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latin typeface="Times New Roman" panose="02020603050405020304" pitchFamily="18" charset="0"/>
                <a:cs typeface="Times New Roman" panose="02020603050405020304" pitchFamily="18" charset="0"/>
              </a:rPr>
              <a:t>AGENDA</a:t>
            </a:r>
            <a:endParaRPr sz="1800" dirty="0">
              <a:latin typeface="Times New Roman" panose="02020603050405020304" pitchFamily="18" charset="0"/>
              <a:cs typeface="Times New Roman" panose="02020603050405020304" pitchFamily="18" charset="0"/>
            </a:endParaRPr>
          </a:p>
        </p:txBody>
      </p:sp>
      <p:sp>
        <p:nvSpPr>
          <p:cNvPr id="309" name="Google Shape;309;p31"/>
          <p:cNvSpPr/>
          <p:nvPr/>
        </p:nvSpPr>
        <p:spPr>
          <a:xfrm rot="-3015067">
            <a:off x="1097972" y="3894997"/>
            <a:ext cx="2276788" cy="1592603"/>
          </a:xfrm>
          <a:custGeom>
            <a:avLst/>
            <a:gdLst/>
            <a:ahLst/>
            <a:cxnLst/>
            <a:rect l="l" t="t" r="r" b="b"/>
            <a:pathLst>
              <a:path w="1759315" h="1230633" extrusionOk="0">
                <a:moveTo>
                  <a:pt x="24289" y="118610"/>
                </a:moveTo>
                <a:cubicBezTo>
                  <a:pt x="83391" y="326279"/>
                  <a:pt x="257056" y="516946"/>
                  <a:pt x="477679" y="547307"/>
                </a:cubicBezTo>
                <a:cubicBezTo>
                  <a:pt x="536781" y="555403"/>
                  <a:pt x="596289" y="553379"/>
                  <a:pt x="655796" y="555808"/>
                </a:cubicBezTo>
                <a:cubicBezTo>
                  <a:pt x="713280" y="557832"/>
                  <a:pt x="773192" y="563904"/>
                  <a:pt x="823389" y="594265"/>
                </a:cubicBezTo>
                <a:cubicBezTo>
                  <a:pt x="902732" y="642033"/>
                  <a:pt x="929045" y="735140"/>
                  <a:pt x="946047" y="820150"/>
                </a:cubicBezTo>
                <a:cubicBezTo>
                  <a:pt x="964264" y="910019"/>
                  <a:pt x="973169" y="1005150"/>
                  <a:pt x="1016079" y="1087326"/>
                </a:cubicBezTo>
                <a:cubicBezTo>
                  <a:pt x="1037130" y="1127403"/>
                  <a:pt x="1067491" y="1162621"/>
                  <a:pt x="1105543" y="1187315"/>
                </a:cubicBezTo>
                <a:cubicBezTo>
                  <a:pt x="1154526" y="1218891"/>
                  <a:pt x="1214033" y="1230225"/>
                  <a:pt x="1271921" y="1230630"/>
                </a:cubicBezTo>
                <a:cubicBezTo>
                  <a:pt x="1388912" y="1231035"/>
                  <a:pt x="1506712" y="1190149"/>
                  <a:pt x="1608725" y="1135094"/>
                </a:cubicBezTo>
                <a:cubicBezTo>
                  <a:pt x="1662160" y="1105948"/>
                  <a:pt x="1712357" y="1071539"/>
                  <a:pt x="1759315" y="1033081"/>
                </a:cubicBezTo>
                <a:lnTo>
                  <a:pt x="1759315" y="988957"/>
                </a:lnTo>
                <a:cubicBezTo>
                  <a:pt x="1732598" y="1010412"/>
                  <a:pt x="1704665" y="1030653"/>
                  <a:pt x="1676329" y="1050084"/>
                </a:cubicBezTo>
                <a:cubicBezTo>
                  <a:pt x="1584436" y="1112020"/>
                  <a:pt x="1482424" y="1158978"/>
                  <a:pt x="1373529" y="1180433"/>
                </a:cubicBezTo>
                <a:cubicBezTo>
                  <a:pt x="1273135" y="1200269"/>
                  <a:pt x="1154930" y="1197031"/>
                  <a:pt x="1082874" y="1113639"/>
                </a:cubicBezTo>
                <a:cubicBezTo>
                  <a:pt x="1029438" y="1051298"/>
                  <a:pt x="1015270" y="963049"/>
                  <a:pt x="1001506" y="884920"/>
                </a:cubicBezTo>
                <a:cubicBezTo>
                  <a:pt x="986933" y="802743"/>
                  <a:pt x="975193" y="715304"/>
                  <a:pt x="931473" y="642437"/>
                </a:cubicBezTo>
                <a:cubicBezTo>
                  <a:pt x="879253" y="555403"/>
                  <a:pt x="789384" y="519779"/>
                  <a:pt x="691825" y="511278"/>
                </a:cubicBezTo>
                <a:cubicBezTo>
                  <a:pt x="586169" y="502372"/>
                  <a:pt x="480917" y="514112"/>
                  <a:pt x="380928" y="470797"/>
                </a:cubicBezTo>
                <a:cubicBezTo>
                  <a:pt x="289036" y="431125"/>
                  <a:pt x="213336" y="360688"/>
                  <a:pt x="159092" y="277297"/>
                </a:cubicBezTo>
                <a:cubicBezTo>
                  <a:pt x="103632" y="191476"/>
                  <a:pt x="74081" y="97155"/>
                  <a:pt x="63556" y="0"/>
                </a:cubicBezTo>
                <a:lnTo>
                  <a:pt x="0" y="0"/>
                </a:lnTo>
                <a:cubicBezTo>
                  <a:pt x="5263" y="40076"/>
                  <a:pt x="12954" y="79748"/>
                  <a:pt x="24289" y="11861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33" name="Picture 10" descr="Helmet Violation Detection Application for Road Safety"/>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t="1871" b="1871"/>
          <a:stretch>
            <a:fillRect/>
          </a:stretch>
        </p:blipFill>
        <p:spPr bwMode="auto">
          <a:xfrm>
            <a:off x="4444999" y="1248962"/>
            <a:ext cx="4558863" cy="36230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424000" cy="1017725"/>
          </a:xfrm>
        </p:spPr>
        <p:txBody>
          <a:bodyPr/>
          <a:lstStyle/>
          <a:p>
            <a:r>
              <a:rPr lang="en-US" sz="2400" dirty="0" smtClean="0"/>
              <a:t>FUTURE SCOPE</a:t>
            </a:r>
            <a:endParaRPr lang="en-IN" sz="2400" dirty="0"/>
          </a:p>
        </p:txBody>
      </p:sp>
      <p:sp>
        <p:nvSpPr>
          <p:cNvPr id="3" name="Text Placeholder 2"/>
          <p:cNvSpPr>
            <a:spLocks noGrp="1"/>
          </p:cNvSpPr>
          <p:nvPr>
            <p:ph type="body" idx="1"/>
          </p:nvPr>
        </p:nvSpPr>
        <p:spPr>
          <a:xfrm>
            <a:off x="165600" y="1017725"/>
            <a:ext cx="8388000" cy="3100675"/>
          </a:xfrm>
        </p:spPr>
        <p:txBody>
          <a:bodyPr/>
          <a:lstStyle/>
          <a:p>
            <a:pPr algn="just"/>
            <a:r>
              <a:rPr lang="en-US" sz="2400" dirty="0" smtClean="0"/>
              <a:t>Firstly</a:t>
            </a:r>
            <a:r>
              <a:rPr lang="en-US" sz="2400" dirty="0"/>
              <a:t>, advancements in artificial intelligence and computer vision technologies are expected to lead to more accurate and reliable detection algorithms. These algorithms will be capable of handling diverse environmental conditions, complex traffic scenarios, and varying helmet designs with improved precision and efficiency</a:t>
            </a:r>
            <a:r>
              <a:rPr lang="en-US" sz="2800" dirty="0" smtClean="0"/>
              <a:t>.</a:t>
            </a:r>
          </a:p>
        </p:txBody>
      </p:sp>
    </p:spTree>
    <p:extLst>
      <p:ext uri="{BB962C8B-B14F-4D97-AF65-F5344CB8AC3E}">
        <p14:creationId xmlns:p14="http://schemas.microsoft.com/office/powerpoint/2010/main" val="4104828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424000" cy="1017725"/>
          </a:xfrm>
        </p:spPr>
        <p:txBody>
          <a:bodyPr/>
          <a:lstStyle/>
          <a:p>
            <a:r>
              <a:rPr lang="en-US" sz="2400" dirty="0" smtClean="0"/>
              <a:t>CONCLUSION</a:t>
            </a:r>
            <a:endParaRPr lang="en-IN" sz="2000" dirty="0"/>
          </a:p>
        </p:txBody>
      </p:sp>
      <p:sp>
        <p:nvSpPr>
          <p:cNvPr id="3" name="Text Placeholder 2"/>
          <p:cNvSpPr>
            <a:spLocks noGrp="1"/>
          </p:cNvSpPr>
          <p:nvPr>
            <p:ph type="body" idx="1"/>
          </p:nvPr>
        </p:nvSpPr>
        <p:spPr>
          <a:xfrm>
            <a:off x="0" y="590400"/>
            <a:ext cx="7639200" cy="4363200"/>
          </a:xfrm>
        </p:spPr>
        <p:txBody>
          <a:bodyPr/>
          <a:lstStyle/>
          <a:p>
            <a:pPr algn="just"/>
            <a:r>
              <a:rPr lang="en-US" sz="2000" dirty="0"/>
              <a:t>A Non-Helmet Rider Detection system is developed where a video file is taken as input. If the motorcycle rider in the video footage is not wearing helmet while riding the motorcycle, then the license plate number of that motorcycle is extracted and displayed. Object detection principle with YOLO architecture is used for motorcycle, person, helmet and license plate detection. OCR is used for license plate number extraction if rider is not wearing </a:t>
            </a:r>
            <a:r>
              <a:rPr lang="en-US" sz="2000" dirty="0" smtClean="0"/>
              <a:t>helmet</a:t>
            </a:r>
            <a:endParaRPr lang="en-IN" sz="2000" dirty="0"/>
          </a:p>
        </p:txBody>
      </p:sp>
    </p:spTree>
    <p:extLst>
      <p:ext uri="{BB962C8B-B14F-4D97-AF65-F5344CB8AC3E}">
        <p14:creationId xmlns:p14="http://schemas.microsoft.com/office/powerpoint/2010/main" val="38829095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2" name="Title 1"/>
          <p:cNvSpPr>
            <a:spLocks noGrp="1"/>
          </p:cNvSpPr>
          <p:nvPr>
            <p:ph type="title"/>
          </p:nvPr>
        </p:nvSpPr>
        <p:spPr>
          <a:xfrm flipV="1">
            <a:off x="3818466" y="465666"/>
            <a:ext cx="3747295" cy="1075265"/>
          </a:xfrm>
        </p:spPr>
        <p:txBody>
          <a:bodyPr/>
          <a:lstStyle/>
          <a:p>
            <a:endParaRPr lang="en-IN" dirty="0"/>
          </a:p>
        </p:txBody>
      </p:sp>
      <p:pic>
        <p:nvPicPr>
          <p:cNvPr id="2050" name="Picture 2" descr="35,490 Thank You Stock Photos - Free &amp; Royalty-Free Stock Photos from  Dreamstime"/>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10394" r="10394"/>
          <a:stretch>
            <a:fillRect/>
          </a:stretch>
        </p:blipFill>
        <p:spPr bwMode="auto">
          <a:xfrm>
            <a:off x="358089" y="169333"/>
            <a:ext cx="8286378" cy="48513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2" name="Title 1"/>
          <p:cNvSpPr>
            <a:spLocks noGrp="1"/>
          </p:cNvSpPr>
          <p:nvPr>
            <p:ph type="title"/>
          </p:nvPr>
        </p:nvSpPr>
        <p:spPr>
          <a:xfrm>
            <a:off x="237600" y="1"/>
            <a:ext cx="2124000" cy="496799"/>
          </a:xfrm>
        </p:spPr>
        <p:txBody>
          <a:bodyPr>
            <a:noAutofit/>
          </a:bodyPr>
          <a:lstStyle/>
          <a:p>
            <a:pPr algn="just"/>
            <a:r>
              <a:rPr lang="en-US" sz="2400" kern="1200" dirty="0">
                <a:solidFill>
                  <a:schemeClr val="bg1">
                    <a:lumMod val="10000"/>
                  </a:schemeClr>
                </a:solidFill>
                <a:latin typeface="Times New Roman" panose="02020603050405020304" pitchFamily="18" charset="0"/>
                <a:cs typeface="Times New Roman" panose="02020603050405020304" pitchFamily="18" charset="0"/>
              </a:rPr>
              <a:t>ABSTRACT</a:t>
            </a:r>
            <a:r>
              <a:rPr lang="en-US" sz="1800" b="0" kern="1200" dirty="0">
                <a:solidFill>
                  <a:prstClr val="black">
                    <a:lumMod val="75000"/>
                    <a:lumOff val="25000"/>
                  </a:prstClr>
                </a:solidFill>
                <a:latin typeface="Times New Roman" panose="02020603050405020304" pitchFamily="18" charset="0"/>
                <a:cs typeface="Times New Roman" panose="02020603050405020304" pitchFamily="18" charset="0"/>
              </a:rPr>
              <a:t/>
            </a:r>
            <a:br>
              <a:rPr lang="en-US" sz="1800" b="0" kern="1200" dirty="0">
                <a:solidFill>
                  <a:prstClr val="black">
                    <a:lumMod val="75000"/>
                    <a:lumOff val="25000"/>
                  </a:prstClr>
                </a:solidFill>
                <a:latin typeface="Times New Roman" panose="02020603050405020304" pitchFamily="18" charset="0"/>
                <a:cs typeface="Times New Roman" panose="02020603050405020304" pitchFamily="18" charset="0"/>
              </a:rPr>
            </a:br>
            <a:r>
              <a:rPr lang="en-US" sz="1800" b="0" kern="1200" dirty="0" smtClean="0">
                <a:solidFill>
                  <a:prstClr val="black">
                    <a:lumMod val="75000"/>
                    <a:lumOff val="25000"/>
                  </a:prstClr>
                </a:solidFill>
                <a:latin typeface="Times New Roman" panose="02020603050405020304" pitchFamily="18" charset="0"/>
                <a:cs typeface="Times New Roman" panose="02020603050405020304" pitchFamily="18" charset="0"/>
              </a:rPr>
              <a:t/>
            </a:r>
            <a:br>
              <a:rPr lang="en-US" sz="1800" b="0" kern="1200" dirty="0" smtClean="0">
                <a:solidFill>
                  <a:prstClr val="black">
                    <a:lumMod val="75000"/>
                    <a:lumOff val="25000"/>
                  </a:prstClr>
                </a:solidFill>
                <a:latin typeface="Times New Roman" panose="02020603050405020304" pitchFamily="18" charset="0"/>
                <a:cs typeface="Times New Roman" panose="02020603050405020304" pitchFamily="18" charset="0"/>
              </a:rPr>
            </a:br>
            <a:r>
              <a:rPr lang="en-US" sz="2400" b="0" dirty="0">
                <a:latin typeface="Times New Roman" panose="02020603050405020304" pitchFamily="18" charset="0"/>
                <a:cs typeface="Times New Roman" panose="02020603050405020304" pitchFamily="18" charset="0"/>
              </a:rPr>
              <a:t/>
            </a:r>
            <a:br>
              <a:rPr lang="en-US" sz="2400" b="0" dirty="0">
                <a:latin typeface="Times New Roman" panose="02020603050405020304" pitchFamily="18" charset="0"/>
                <a:cs typeface="Times New Roman" panose="02020603050405020304" pitchFamily="18" charset="0"/>
              </a:rPr>
            </a:br>
            <a:endParaRPr lang="en-IN" sz="1800" b="0" dirty="0"/>
          </a:p>
        </p:txBody>
      </p:sp>
      <p:sp>
        <p:nvSpPr>
          <p:cNvPr id="3" name="Rectangle 2"/>
          <p:cNvSpPr/>
          <p:nvPr/>
        </p:nvSpPr>
        <p:spPr>
          <a:xfrm>
            <a:off x="705600" y="640800"/>
            <a:ext cx="7437600" cy="4154984"/>
          </a:xfrm>
          <a:prstGeom prst="rect">
            <a:avLst/>
          </a:prstGeom>
        </p:spPr>
        <p:txBody>
          <a:bodyPr wrap="square">
            <a:spAutoFit/>
          </a:bodyPr>
          <a:lstStyle/>
          <a:p>
            <a:pPr algn="just"/>
            <a:r>
              <a:rPr lang="en-US" sz="2000" dirty="0">
                <a:solidFill>
                  <a:srgbClr val="252525"/>
                </a:solidFill>
                <a:latin typeface="Times New Roman" panose="02020603050405020304" pitchFamily="18" charset="0"/>
                <a:cs typeface="Times New Roman" panose="02020603050405020304" pitchFamily="18" charset="0"/>
              </a:rPr>
              <a:t>In</a:t>
            </a:r>
            <a:r>
              <a:rPr lang="en-US" sz="2000" spc="2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current</a:t>
            </a:r>
            <a:r>
              <a:rPr lang="en-US" sz="2000" spc="5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situation,</a:t>
            </a:r>
            <a:r>
              <a:rPr lang="en-US" sz="2000" spc="3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we</a:t>
            </a:r>
            <a:r>
              <a:rPr lang="en-US" sz="2000" spc="1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come</a:t>
            </a:r>
            <a:r>
              <a:rPr lang="en-US" sz="2000" spc="2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across</a:t>
            </a:r>
            <a:r>
              <a:rPr lang="en-US" sz="2000" spc="5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various</a:t>
            </a:r>
            <a:r>
              <a:rPr lang="en-US" sz="2000" spc="5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problems</a:t>
            </a:r>
            <a:r>
              <a:rPr lang="en-US" sz="2000" spc="6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in</a:t>
            </a:r>
            <a:r>
              <a:rPr lang="en-US" sz="2000" spc="3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traffic</a:t>
            </a:r>
            <a:r>
              <a:rPr lang="en-US" sz="2000" spc="5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regulations</a:t>
            </a:r>
            <a:r>
              <a:rPr lang="en-US" sz="2000" spc="6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in</a:t>
            </a:r>
            <a:r>
              <a:rPr lang="en-US" sz="2000" spc="3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India</a:t>
            </a:r>
            <a:r>
              <a:rPr lang="en-US" sz="2000" spc="70" dirty="0">
                <a:solidFill>
                  <a:srgbClr val="252525"/>
                </a:solidFill>
                <a:latin typeface="Times New Roman" panose="02020603050405020304" pitchFamily="18" charset="0"/>
                <a:cs typeface="Times New Roman" panose="02020603050405020304" pitchFamily="18" charset="0"/>
              </a:rPr>
              <a:t> </a:t>
            </a:r>
            <a:r>
              <a:rPr lang="en-US" sz="2000" spc="-10" dirty="0">
                <a:solidFill>
                  <a:srgbClr val="252525"/>
                </a:solidFill>
                <a:latin typeface="Times New Roman" panose="02020603050405020304" pitchFamily="18" charset="0"/>
                <a:cs typeface="Times New Roman" panose="02020603050405020304" pitchFamily="18" charset="0"/>
              </a:rPr>
              <a:t>which </a:t>
            </a:r>
            <a:r>
              <a:rPr lang="en-US" sz="2000" dirty="0">
                <a:solidFill>
                  <a:srgbClr val="252525"/>
                </a:solidFill>
                <a:latin typeface="Times New Roman" panose="02020603050405020304" pitchFamily="18" charset="0"/>
                <a:cs typeface="Times New Roman" panose="02020603050405020304" pitchFamily="18" charset="0"/>
              </a:rPr>
              <a:t>can</a:t>
            </a:r>
            <a:r>
              <a:rPr lang="en-US" sz="2000" spc="-6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be</a:t>
            </a:r>
            <a:r>
              <a:rPr lang="en-US" sz="2000" spc="-7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solved</a:t>
            </a:r>
            <a:r>
              <a:rPr lang="en-US" sz="2000" spc="-6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with</a:t>
            </a:r>
            <a:r>
              <a:rPr lang="en-US" sz="2000" spc="-6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different</a:t>
            </a:r>
            <a:r>
              <a:rPr lang="en-US" sz="2000" spc="-4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ideas</a:t>
            </a:r>
            <a:r>
              <a:rPr lang="en-US" sz="2000" spc="-10" dirty="0" smtClean="0">
                <a:solidFill>
                  <a:srgbClr val="252525"/>
                </a:solidFill>
                <a:latin typeface="Times New Roman" panose="02020603050405020304" pitchFamily="18" charset="0"/>
                <a:cs typeface="Times New Roman" panose="02020603050405020304" pitchFamily="18" charset="0"/>
              </a:rPr>
              <a:t>. </a:t>
            </a:r>
            <a:r>
              <a:rPr lang="en-US" sz="2000" dirty="0" smtClean="0">
                <a:solidFill>
                  <a:srgbClr val="252525"/>
                </a:solidFill>
                <a:latin typeface="Times New Roman" panose="02020603050405020304" pitchFamily="18" charset="0"/>
                <a:cs typeface="Times New Roman" panose="02020603050405020304" pitchFamily="18" charset="0"/>
              </a:rPr>
              <a:t>Existing</a:t>
            </a:r>
            <a:r>
              <a:rPr lang="en-US" sz="2000" spc="170" dirty="0" smtClean="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system</a:t>
            </a:r>
            <a:r>
              <a:rPr lang="en-US" sz="2000" spc="15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monitors</a:t>
            </a:r>
            <a:r>
              <a:rPr lang="en-US" sz="2000" spc="21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the</a:t>
            </a:r>
            <a:r>
              <a:rPr lang="en-US" sz="2000" spc="12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traffic</a:t>
            </a:r>
            <a:r>
              <a:rPr lang="en-US" sz="2000" spc="21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violations</a:t>
            </a:r>
            <a:r>
              <a:rPr lang="en-US" sz="2000" spc="20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primarily</a:t>
            </a:r>
            <a:r>
              <a:rPr lang="en-US" sz="2000" spc="15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through</a:t>
            </a:r>
            <a:r>
              <a:rPr lang="en-US" sz="2000" spc="18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CCTV</a:t>
            </a:r>
            <a:r>
              <a:rPr lang="en-US" sz="2000" spc="17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recordings,</a:t>
            </a:r>
            <a:r>
              <a:rPr lang="en-US" sz="2000" spc="200" dirty="0">
                <a:solidFill>
                  <a:srgbClr val="252525"/>
                </a:solidFill>
                <a:latin typeface="Times New Roman" panose="02020603050405020304" pitchFamily="18" charset="0"/>
                <a:cs typeface="Times New Roman" panose="02020603050405020304" pitchFamily="18" charset="0"/>
              </a:rPr>
              <a:t> </a:t>
            </a:r>
            <a:r>
              <a:rPr lang="en-US" sz="2000" spc="-10" dirty="0">
                <a:solidFill>
                  <a:srgbClr val="252525"/>
                </a:solidFill>
                <a:latin typeface="Times New Roman" panose="02020603050405020304" pitchFamily="18" charset="0"/>
                <a:cs typeface="Times New Roman" panose="02020603050405020304" pitchFamily="18" charset="0"/>
              </a:rPr>
              <a:t>where </a:t>
            </a:r>
            <a:r>
              <a:rPr lang="en-US" sz="2000" dirty="0">
                <a:solidFill>
                  <a:srgbClr val="252525"/>
                </a:solidFill>
                <a:latin typeface="Times New Roman" panose="02020603050405020304" pitchFamily="18" charset="0"/>
                <a:cs typeface="Times New Roman" panose="02020603050405020304" pitchFamily="18" charset="0"/>
              </a:rPr>
              <a:t>the</a:t>
            </a:r>
            <a:r>
              <a:rPr lang="en-US" sz="2000" spc="-6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traffic</a:t>
            </a:r>
            <a:r>
              <a:rPr lang="en-US" sz="2000" spc="-2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police</a:t>
            </a:r>
            <a:r>
              <a:rPr lang="en-US" sz="2000" spc="-65" dirty="0">
                <a:solidFill>
                  <a:srgbClr val="252525"/>
                </a:solidFill>
                <a:latin typeface="Times New Roman" panose="02020603050405020304" pitchFamily="18" charset="0"/>
                <a:cs typeface="Times New Roman" panose="02020603050405020304" pitchFamily="18" charset="0"/>
              </a:rPr>
              <a:t> </a:t>
            </a:r>
            <a:r>
              <a:rPr lang="en-US" sz="2000" spc="-20" dirty="0">
                <a:solidFill>
                  <a:srgbClr val="252525"/>
                </a:solidFill>
                <a:latin typeface="Times New Roman" panose="02020603050405020304" pitchFamily="18" charset="0"/>
                <a:cs typeface="Times New Roman" panose="02020603050405020304" pitchFamily="18" charset="0"/>
              </a:rPr>
              <a:t>have</a:t>
            </a:r>
            <a:r>
              <a:rPr lang="en-US" sz="2000" spc="-6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to</a:t>
            </a:r>
            <a:r>
              <a:rPr lang="en-US" sz="2000" spc="-5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look</a:t>
            </a:r>
            <a:r>
              <a:rPr lang="en-US" sz="2000" spc="-3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into</a:t>
            </a:r>
            <a:r>
              <a:rPr lang="en-US" sz="2000" spc="-12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the</a:t>
            </a:r>
            <a:r>
              <a:rPr lang="en-US" sz="2000" spc="-6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frame</a:t>
            </a:r>
            <a:r>
              <a:rPr lang="en-US" sz="2000" spc="-5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where</a:t>
            </a:r>
            <a:r>
              <a:rPr lang="en-US" sz="2000" spc="-5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the</a:t>
            </a:r>
            <a:r>
              <a:rPr lang="en-US" sz="2000" spc="-5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traffic</a:t>
            </a:r>
            <a:r>
              <a:rPr lang="en-US" sz="2000" spc="-25" dirty="0">
                <a:solidFill>
                  <a:srgbClr val="252525"/>
                </a:solidFill>
                <a:latin typeface="Times New Roman" panose="02020603050405020304" pitchFamily="18" charset="0"/>
                <a:cs typeface="Times New Roman" panose="02020603050405020304" pitchFamily="18" charset="0"/>
              </a:rPr>
              <a:t> </a:t>
            </a:r>
            <a:r>
              <a:rPr lang="en-US" sz="2000" spc="-10" dirty="0">
                <a:solidFill>
                  <a:srgbClr val="252525"/>
                </a:solidFill>
                <a:latin typeface="Times New Roman" panose="02020603050405020304" pitchFamily="18" charset="0"/>
                <a:cs typeface="Times New Roman" panose="02020603050405020304" pitchFamily="18" charset="0"/>
              </a:rPr>
              <a:t>violation</a:t>
            </a:r>
            <a:r>
              <a:rPr lang="en-US" sz="2000" spc="-4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is</a:t>
            </a:r>
            <a:r>
              <a:rPr lang="en-US" sz="2000" spc="-3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happening,</a:t>
            </a:r>
            <a:r>
              <a:rPr lang="en-US" sz="2000" spc="-65" dirty="0">
                <a:solidFill>
                  <a:srgbClr val="252525"/>
                </a:solidFill>
                <a:latin typeface="Times New Roman" panose="02020603050405020304" pitchFamily="18" charset="0"/>
                <a:cs typeface="Times New Roman" panose="02020603050405020304" pitchFamily="18" charset="0"/>
              </a:rPr>
              <a:t> </a:t>
            </a:r>
            <a:r>
              <a:rPr lang="en-US" sz="2000" spc="-20" dirty="0">
                <a:solidFill>
                  <a:srgbClr val="252525"/>
                </a:solidFill>
                <a:latin typeface="Times New Roman" panose="02020603050405020304" pitchFamily="18" charset="0"/>
                <a:cs typeface="Times New Roman" panose="02020603050405020304" pitchFamily="18" charset="0"/>
              </a:rPr>
              <a:t>zoom </a:t>
            </a:r>
            <a:r>
              <a:rPr lang="en-US" sz="2000" dirty="0">
                <a:solidFill>
                  <a:srgbClr val="252525"/>
                </a:solidFill>
                <a:latin typeface="Times New Roman" panose="02020603050405020304" pitchFamily="18" charset="0"/>
                <a:cs typeface="Times New Roman" panose="02020603050405020304" pitchFamily="18" charset="0"/>
              </a:rPr>
              <a:t>into</a:t>
            </a:r>
            <a:r>
              <a:rPr lang="en-US" sz="2000" spc="7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the</a:t>
            </a:r>
            <a:r>
              <a:rPr lang="en-US" sz="2000" spc="7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license</a:t>
            </a:r>
            <a:r>
              <a:rPr lang="en-US" sz="2000" spc="3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plate</a:t>
            </a:r>
            <a:r>
              <a:rPr lang="en-US" sz="2000" spc="7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in</a:t>
            </a:r>
            <a:r>
              <a:rPr lang="en-US" sz="2000" spc="4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case</a:t>
            </a:r>
            <a:r>
              <a:rPr lang="en-US" sz="2000" spc="7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rider</a:t>
            </a:r>
            <a:r>
              <a:rPr lang="en-US" sz="2000" spc="6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is</a:t>
            </a:r>
            <a:r>
              <a:rPr lang="en-US" sz="2000" spc="5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not</a:t>
            </a:r>
            <a:r>
              <a:rPr lang="en-US" sz="2000" spc="4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wearing</a:t>
            </a:r>
            <a:r>
              <a:rPr lang="en-US" sz="2000" spc="6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helmet.</a:t>
            </a:r>
            <a:r>
              <a:rPr lang="en-US" sz="2000" spc="6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But</a:t>
            </a:r>
            <a:r>
              <a:rPr lang="en-US" sz="2000" spc="8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this</a:t>
            </a:r>
            <a:r>
              <a:rPr lang="en-US" sz="2000" spc="9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requires</a:t>
            </a:r>
            <a:r>
              <a:rPr lang="en-US" sz="2000" spc="9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lot</a:t>
            </a:r>
            <a:r>
              <a:rPr lang="en-US" sz="2000" spc="80" dirty="0">
                <a:solidFill>
                  <a:srgbClr val="252525"/>
                </a:solidFill>
                <a:latin typeface="Times New Roman" panose="02020603050405020304" pitchFamily="18" charset="0"/>
                <a:cs typeface="Times New Roman" panose="02020603050405020304" pitchFamily="18" charset="0"/>
              </a:rPr>
              <a:t>  </a:t>
            </a:r>
            <a:r>
              <a:rPr lang="en-US" sz="2000" spc="-25" dirty="0">
                <a:solidFill>
                  <a:srgbClr val="252525"/>
                </a:solidFill>
                <a:latin typeface="Times New Roman" panose="02020603050405020304" pitchFamily="18" charset="0"/>
                <a:cs typeface="Times New Roman" panose="02020603050405020304" pitchFamily="18" charset="0"/>
              </a:rPr>
              <a:t>of </a:t>
            </a:r>
            <a:r>
              <a:rPr lang="en-US" sz="2000" dirty="0">
                <a:solidFill>
                  <a:srgbClr val="252525"/>
                </a:solidFill>
                <a:latin typeface="Times New Roman" panose="02020603050405020304" pitchFamily="18" charset="0"/>
                <a:cs typeface="Times New Roman" panose="02020603050405020304" pitchFamily="18" charset="0"/>
              </a:rPr>
              <a:t>manpower</a:t>
            </a:r>
            <a:r>
              <a:rPr lang="en-US" sz="2000" spc="15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and</a:t>
            </a:r>
            <a:r>
              <a:rPr lang="en-US" sz="2000" spc="18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time</a:t>
            </a:r>
            <a:r>
              <a:rPr lang="en-US" sz="2000" spc="17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as</a:t>
            </a:r>
            <a:r>
              <a:rPr lang="en-US" sz="2000" spc="20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the</a:t>
            </a:r>
            <a:r>
              <a:rPr lang="en-US" sz="2000" spc="18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traffic</a:t>
            </a:r>
            <a:r>
              <a:rPr lang="en-US" sz="2000" spc="21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violations</a:t>
            </a:r>
            <a:r>
              <a:rPr lang="en-US" sz="2000" spc="21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frequently</a:t>
            </a:r>
            <a:r>
              <a:rPr lang="en-US" sz="2000" spc="14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and</a:t>
            </a:r>
            <a:r>
              <a:rPr lang="en-US" sz="2000" spc="17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the</a:t>
            </a:r>
            <a:r>
              <a:rPr lang="en-US" sz="2000" spc="17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number</a:t>
            </a:r>
            <a:r>
              <a:rPr lang="en-US" sz="2000" spc="16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of</a:t>
            </a:r>
            <a:r>
              <a:rPr lang="en-US" sz="2000" spc="18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people</a:t>
            </a:r>
            <a:r>
              <a:rPr lang="en-US" sz="2000" spc="175" dirty="0">
                <a:solidFill>
                  <a:srgbClr val="252525"/>
                </a:solidFill>
                <a:latin typeface="Times New Roman" panose="02020603050405020304" pitchFamily="18" charset="0"/>
                <a:cs typeface="Times New Roman" panose="02020603050405020304" pitchFamily="18" charset="0"/>
              </a:rPr>
              <a:t> </a:t>
            </a:r>
            <a:r>
              <a:rPr lang="en-US" sz="2000" spc="-10" dirty="0">
                <a:solidFill>
                  <a:srgbClr val="252525"/>
                </a:solidFill>
                <a:latin typeface="Times New Roman" panose="02020603050405020304" pitchFamily="18" charset="0"/>
                <a:cs typeface="Times New Roman" panose="02020603050405020304" pitchFamily="18" charset="0"/>
              </a:rPr>
              <a:t>using </a:t>
            </a:r>
            <a:r>
              <a:rPr lang="en-US" sz="2000" dirty="0">
                <a:solidFill>
                  <a:srgbClr val="252525"/>
                </a:solidFill>
                <a:latin typeface="Times New Roman" panose="02020603050405020304" pitchFamily="18" charset="0"/>
                <a:cs typeface="Times New Roman" panose="02020603050405020304" pitchFamily="18" charset="0"/>
              </a:rPr>
              <a:t>motorcycles</a:t>
            </a:r>
            <a:r>
              <a:rPr lang="en-US" sz="2000" spc="-3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is</a:t>
            </a:r>
            <a:r>
              <a:rPr lang="en-US" sz="2000" spc="-3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increasing</a:t>
            </a:r>
            <a:r>
              <a:rPr lang="en-US" sz="2000" spc="-55" dirty="0">
                <a:solidFill>
                  <a:srgbClr val="252525"/>
                </a:solidFill>
                <a:latin typeface="Times New Roman" panose="02020603050405020304" pitchFamily="18" charset="0"/>
                <a:cs typeface="Times New Roman" panose="02020603050405020304" pitchFamily="18" charset="0"/>
              </a:rPr>
              <a:t> </a:t>
            </a:r>
            <a:r>
              <a:rPr lang="en-US" sz="2000" spc="-40" dirty="0">
                <a:solidFill>
                  <a:srgbClr val="252525"/>
                </a:solidFill>
                <a:latin typeface="Times New Roman" panose="02020603050405020304" pitchFamily="18" charset="0"/>
                <a:cs typeface="Times New Roman" panose="02020603050405020304" pitchFamily="18" charset="0"/>
              </a:rPr>
              <a:t>day-</a:t>
            </a:r>
            <a:r>
              <a:rPr lang="en-US" sz="2000" spc="-10" dirty="0">
                <a:solidFill>
                  <a:srgbClr val="252525"/>
                </a:solidFill>
                <a:latin typeface="Times New Roman" panose="02020603050405020304" pitchFamily="18" charset="0"/>
                <a:cs typeface="Times New Roman" panose="02020603050405020304" pitchFamily="18" charset="0"/>
              </a:rPr>
              <a:t>by-day.</a:t>
            </a:r>
            <a:r>
              <a:rPr lang="en-US" sz="2000" spc="-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What</a:t>
            </a:r>
            <a:r>
              <a:rPr lang="en-US" sz="2000" spc="2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if</a:t>
            </a:r>
            <a:r>
              <a:rPr lang="en-US" sz="2000" spc="-4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there</a:t>
            </a:r>
            <a:r>
              <a:rPr lang="en-US" sz="2000" spc="1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is</a:t>
            </a:r>
            <a:r>
              <a:rPr lang="en-US" sz="2000" spc="3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a</a:t>
            </a:r>
            <a:r>
              <a:rPr lang="en-US" sz="2000" spc="-2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system,</a:t>
            </a:r>
            <a:r>
              <a:rPr lang="en-US" sz="2000" spc="-5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which</a:t>
            </a:r>
            <a:r>
              <a:rPr lang="en-US" sz="2000" spc="-5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would</a:t>
            </a:r>
            <a:r>
              <a:rPr lang="en-US" sz="2000" spc="20" dirty="0">
                <a:solidFill>
                  <a:srgbClr val="252525"/>
                </a:solidFill>
                <a:latin typeface="Times New Roman" panose="02020603050405020304" pitchFamily="18" charset="0"/>
                <a:cs typeface="Times New Roman" panose="02020603050405020304" pitchFamily="18" charset="0"/>
              </a:rPr>
              <a:t> </a:t>
            </a:r>
            <a:r>
              <a:rPr lang="en-US" sz="2000" spc="-10" dirty="0">
                <a:solidFill>
                  <a:srgbClr val="252525"/>
                </a:solidFill>
                <a:latin typeface="Times New Roman" panose="02020603050405020304" pitchFamily="18" charset="0"/>
                <a:cs typeface="Times New Roman" panose="02020603050405020304" pitchFamily="18" charset="0"/>
              </a:rPr>
              <a:t>automatically </a:t>
            </a:r>
            <a:r>
              <a:rPr lang="en-US" sz="2000" dirty="0">
                <a:solidFill>
                  <a:srgbClr val="252525"/>
                </a:solidFill>
                <a:latin typeface="Times New Roman" panose="02020603050405020304" pitchFamily="18" charset="0"/>
                <a:cs typeface="Times New Roman" panose="02020603050405020304" pitchFamily="18" charset="0"/>
              </a:rPr>
              <a:t>look</a:t>
            </a:r>
            <a:r>
              <a:rPr lang="en-US" sz="2000" spc="15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for</a:t>
            </a:r>
            <a:r>
              <a:rPr lang="en-US" sz="2000" spc="11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traffic</a:t>
            </a:r>
            <a:r>
              <a:rPr lang="en-US" sz="2000" spc="17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violation</a:t>
            </a:r>
            <a:r>
              <a:rPr lang="en-US" sz="2000" spc="14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of</a:t>
            </a:r>
            <a:r>
              <a:rPr lang="en-US" sz="2000" spc="14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not</a:t>
            </a:r>
            <a:r>
              <a:rPr lang="en-US" sz="2000" spc="14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wearing</a:t>
            </a:r>
            <a:r>
              <a:rPr lang="en-US" sz="2000" spc="12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helmet</a:t>
            </a:r>
            <a:r>
              <a:rPr lang="en-US" sz="2000" spc="14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while</a:t>
            </a:r>
            <a:r>
              <a:rPr lang="en-US" sz="2000" spc="13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riding</a:t>
            </a:r>
            <a:r>
              <a:rPr lang="en-US" sz="2000" spc="12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motorcycle/moped</a:t>
            </a:r>
            <a:r>
              <a:rPr lang="en-US" sz="2000" spc="16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and</a:t>
            </a:r>
            <a:r>
              <a:rPr lang="en-US" sz="2000" spc="14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if</a:t>
            </a:r>
            <a:r>
              <a:rPr lang="en-US" sz="2000" spc="140" dirty="0">
                <a:solidFill>
                  <a:srgbClr val="252525"/>
                </a:solidFill>
                <a:latin typeface="Times New Roman" panose="02020603050405020304" pitchFamily="18" charset="0"/>
                <a:cs typeface="Times New Roman" panose="02020603050405020304" pitchFamily="18" charset="0"/>
              </a:rPr>
              <a:t> </a:t>
            </a:r>
            <a:r>
              <a:rPr lang="en-US" sz="2000" spc="-25" dirty="0">
                <a:solidFill>
                  <a:srgbClr val="252525"/>
                </a:solidFill>
                <a:latin typeface="Times New Roman" panose="02020603050405020304" pitchFamily="18" charset="0"/>
                <a:cs typeface="Times New Roman" panose="02020603050405020304" pitchFamily="18" charset="0"/>
              </a:rPr>
              <a:t>so, </a:t>
            </a:r>
            <a:r>
              <a:rPr lang="en-US" sz="2000" dirty="0">
                <a:solidFill>
                  <a:srgbClr val="252525"/>
                </a:solidFill>
                <a:latin typeface="Times New Roman" panose="02020603050405020304" pitchFamily="18" charset="0"/>
                <a:cs typeface="Times New Roman" panose="02020603050405020304" pitchFamily="18" charset="0"/>
              </a:rPr>
              <a:t>would</a:t>
            </a:r>
            <a:r>
              <a:rPr lang="en-US" sz="2000" spc="46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automatically</a:t>
            </a:r>
            <a:r>
              <a:rPr lang="en-US" sz="2000" spc="42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extract</a:t>
            </a:r>
            <a:r>
              <a:rPr lang="en-US" sz="2000" spc="484"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the</a:t>
            </a:r>
            <a:r>
              <a:rPr lang="en-US" sz="2000" spc="45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vehicles'</a:t>
            </a:r>
            <a:r>
              <a:rPr lang="en-US" sz="2000" spc="39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license</a:t>
            </a:r>
            <a:r>
              <a:rPr lang="en-US" sz="2000" spc="47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plate</a:t>
            </a:r>
            <a:r>
              <a:rPr lang="en-US" sz="2000" spc="459"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number.</a:t>
            </a:r>
            <a:r>
              <a:rPr lang="en-US" sz="2000" spc="45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Recent</a:t>
            </a:r>
            <a:r>
              <a:rPr lang="en-US" sz="2000" spc="48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research</a:t>
            </a:r>
            <a:r>
              <a:rPr lang="en-US" sz="2000" spc="475" dirty="0">
                <a:solidFill>
                  <a:srgbClr val="252525"/>
                </a:solidFill>
                <a:latin typeface="Times New Roman" panose="02020603050405020304" pitchFamily="18" charset="0"/>
                <a:cs typeface="Times New Roman" panose="02020603050405020304" pitchFamily="18" charset="0"/>
              </a:rPr>
              <a:t> </a:t>
            </a:r>
            <a:r>
              <a:rPr lang="en-US" sz="2000" spc="-20" dirty="0">
                <a:solidFill>
                  <a:srgbClr val="252525"/>
                </a:solidFill>
                <a:latin typeface="Times New Roman" panose="02020603050405020304" pitchFamily="18" charset="0"/>
                <a:cs typeface="Times New Roman" panose="02020603050405020304" pitchFamily="18" charset="0"/>
              </a:rPr>
              <a:t>have </a:t>
            </a:r>
            <a:r>
              <a:rPr lang="en-US" sz="2000" dirty="0">
                <a:solidFill>
                  <a:srgbClr val="252525"/>
                </a:solidFill>
                <a:latin typeface="Times New Roman" panose="02020603050405020304" pitchFamily="18" charset="0"/>
                <a:cs typeface="Times New Roman" panose="02020603050405020304" pitchFamily="18" charset="0"/>
              </a:rPr>
              <a:t>successfully</a:t>
            </a:r>
            <a:r>
              <a:rPr lang="en-US" sz="2000" spc="-20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done</a:t>
            </a:r>
            <a:r>
              <a:rPr lang="en-US" sz="2000" spc="-2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this</a:t>
            </a:r>
            <a:r>
              <a:rPr lang="en-US" sz="2000" spc="-6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work</a:t>
            </a:r>
            <a:r>
              <a:rPr lang="en-US" sz="2000" spc="-60"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based on</a:t>
            </a:r>
            <a:r>
              <a:rPr lang="en-US" sz="2000" spc="-15" dirty="0">
                <a:solidFill>
                  <a:srgbClr val="252525"/>
                </a:solidFill>
                <a:latin typeface="Times New Roman" panose="02020603050405020304" pitchFamily="18" charset="0"/>
                <a:cs typeface="Times New Roman" panose="02020603050405020304" pitchFamily="18" charset="0"/>
              </a:rPr>
              <a:t> </a:t>
            </a:r>
            <a:r>
              <a:rPr lang="en-US" sz="2000" dirty="0">
                <a:solidFill>
                  <a:srgbClr val="252525"/>
                </a:solidFill>
                <a:latin typeface="Times New Roman" panose="02020603050405020304" pitchFamily="18" charset="0"/>
                <a:cs typeface="Times New Roman" panose="02020603050405020304" pitchFamily="18" charset="0"/>
              </a:rPr>
              <a:t>CNN,</a:t>
            </a:r>
            <a:r>
              <a:rPr lang="en-US" sz="2000" spc="-95" dirty="0">
                <a:solidFill>
                  <a:srgbClr val="252525"/>
                </a:solidFill>
                <a:latin typeface="Times New Roman" panose="02020603050405020304" pitchFamily="18" charset="0"/>
                <a:cs typeface="Times New Roman" panose="02020603050405020304" pitchFamily="18" charset="0"/>
              </a:rPr>
              <a:t> </a:t>
            </a:r>
            <a:r>
              <a:rPr lang="en-US" sz="2000" spc="-20" dirty="0">
                <a:solidFill>
                  <a:srgbClr val="252525"/>
                </a:solidFill>
                <a:latin typeface="Times New Roman" panose="02020603050405020304" pitchFamily="18" charset="0"/>
                <a:cs typeface="Times New Roman" panose="02020603050405020304" pitchFamily="18" charset="0"/>
              </a:rPr>
              <a:t>R-</a:t>
            </a:r>
            <a:r>
              <a:rPr lang="en-US" sz="2000" dirty="0">
                <a:solidFill>
                  <a:srgbClr val="252525"/>
                </a:solidFill>
                <a:latin typeface="Times New Roman" panose="02020603050405020304" pitchFamily="18" charset="0"/>
                <a:cs typeface="Times New Roman" panose="02020603050405020304" pitchFamily="18" charset="0"/>
              </a:rPr>
              <a:t>CNN,</a:t>
            </a:r>
            <a:r>
              <a:rPr lang="en-US" sz="2000" spc="-15" dirty="0">
                <a:solidFill>
                  <a:srgbClr val="252525"/>
                </a:solidFill>
                <a:latin typeface="Times New Roman" panose="02020603050405020304" pitchFamily="18" charset="0"/>
                <a:cs typeface="Times New Roman" panose="02020603050405020304" pitchFamily="18" charset="0"/>
              </a:rPr>
              <a:t> </a:t>
            </a:r>
            <a:r>
              <a:rPr lang="en-US" sz="2000" spc="-60" dirty="0">
                <a:solidFill>
                  <a:srgbClr val="252525"/>
                </a:solidFill>
                <a:latin typeface="Times New Roman" panose="02020603050405020304" pitchFamily="18" charset="0"/>
                <a:cs typeface="Times New Roman" panose="02020603050405020304" pitchFamily="18" charset="0"/>
              </a:rPr>
              <a:t>LBP,</a:t>
            </a:r>
            <a:r>
              <a:rPr lang="en-US" sz="2000" spc="55" dirty="0">
                <a:solidFill>
                  <a:srgbClr val="252525"/>
                </a:solidFill>
                <a:latin typeface="Times New Roman" panose="02020603050405020304" pitchFamily="18" charset="0"/>
                <a:cs typeface="Times New Roman" panose="02020603050405020304" pitchFamily="18" charset="0"/>
              </a:rPr>
              <a:t> </a:t>
            </a:r>
            <a:r>
              <a:rPr lang="en-US" sz="2000" dirty="0" err="1">
                <a:solidFill>
                  <a:srgbClr val="252525"/>
                </a:solidFill>
                <a:latin typeface="Times New Roman" panose="02020603050405020304" pitchFamily="18" charset="0"/>
                <a:cs typeface="Times New Roman" panose="02020603050405020304" pitchFamily="18" charset="0"/>
              </a:rPr>
              <a:t>HoG</a:t>
            </a:r>
            <a:r>
              <a:rPr lang="en-US" sz="2000" dirty="0">
                <a:solidFill>
                  <a:srgbClr val="252525"/>
                </a:solidFill>
                <a:latin typeface="Times New Roman" panose="02020603050405020304" pitchFamily="18" charset="0"/>
                <a:cs typeface="Times New Roman" panose="02020603050405020304" pitchFamily="18" charset="0"/>
              </a:rPr>
              <a:t>,</a:t>
            </a:r>
            <a:r>
              <a:rPr lang="en-US" sz="2000" spc="-25" dirty="0">
                <a:solidFill>
                  <a:srgbClr val="252525"/>
                </a:solidFill>
                <a:latin typeface="Times New Roman" panose="02020603050405020304" pitchFamily="18" charset="0"/>
                <a:cs typeface="Times New Roman" panose="02020603050405020304" pitchFamily="18" charset="0"/>
              </a:rPr>
              <a:t> </a:t>
            </a:r>
            <a:r>
              <a:rPr lang="en-US" sz="2000" dirty="0" err="1">
                <a:solidFill>
                  <a:srgbClr val="252525"/>
                </a:solidFill>
                <a:latin typeface="Times New Roman" panose="02020603050405020304" pitchFamily="18" charset="0"/>
                <a:cs typeface="Times New Roman" panose="02020603050405020304" pitchFamily="18" charset="0"/>
              </a:rPr>
              <a:t>HaaR</a:t>
            </a:r>
            <a:r>
              <a:rPr lang="en-US" sz="2000" spc="20" dirty="0">
                <a:solidFill>
                  <a:srgbClr val="252525"/>
                </a:solidFill>
                <a:latin typeface="Times New Roman" panose="02020603050405020304" pitchFamily="18" charset="0"/>
                <a:cs typeface="Times New Roman" panose="02020603050405020304" pitchFamily="18" charset="0"/>
              </a:rPr>
              <a:t> </a:t>
            </a:r>
            <a:r>
              <a:rPr lang="en-US" sz="2000" spc="-10" dirty="0" err="1">
                <a:solidFill>
                  <a:srgbClr val="252525"/>
                </a:solidFill>
                <a:latin typeface="Times New Roman" panose="02020603050405020304" pitchFamily="18" charset="0"/>
                <a:cs typeface="Times New Roman" panose="02020603050405020304" pitchFamily="18" charset="0"/>
              </a:rPr>
              <a:t>features,et</a:t>
            </a:r>
            <a:r>
              <a:rPr lang="en-US" sz="2400" spc="-10" dirty="0" err="1">
                <a:solidFill>
                  <a:srgbClr val="252525"/>
                </a:solidFill>
                <a:latin typeface="Times New Roman" panose="02020603050405020304" pitchFamily="18" charset="0"/>
                <a:cs typeface="Times New Roman" panose="02020603050405020304" pitchFamily="18" charset="0"/>
              </a:rPr>
              <a:t>c</a:t>
            </a:r>
            <a:r>
              <a:rPr lang="en-US" sz="2400" spc="-10" dirty="0">
                <a:solidFill>
                  <a:srgbClr val="252525"/>
                </a:solidFill>
                <a:latin typeface="Times New Roman" panose="02020603050405020304" pitchFamily="18" charset="0"/>
                <a:cs typeface="Times New Roman" panose="02020603050405020304" pitchFamily="18" charset="0"/>
              </a:rPr>
              <a:t>.</a:t>
            </a:r>
            <a:endParaRPr lang="en-IN" sz="20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266400" y="734400"/>
            <a:ext cx="9410400" cy="4824000"/>
          </a:xfrm>
        </p:spPr>
        <p:txBody>
          <a:bodyPr/>
          <a:lstStyle/>
          <a:p>
            <a:pPr algn="just"/>
            <a:r>
              <a:rPr lang="en-US" sz="1600" dirty="0" smtClean="0"/>
              <a:t>      </a:t>
            </a:r>
            <a:r>
              <a:rPr lang="en-US" sz="2000" dirty="0" smtClean="0"/>
              <a:t>Helmet </a:t>
            </a:r>
            <a:r>
              <a:rPr lang="en-US" sz="2000" dirty="0"/>
              <a:t>reduces the chances of skull getting decelerated, hence sets the motion of the head to almost </a:t>
            </a:r>
            <a:r>
              <a:rPr lang="en-US" sz="2000" dirty="0" smtClean="0"/>
              <a:t>zero. More </a:t>
            </a:r>
            <a:r>
              <a:rPr lang="en-US" sz="2000" dirty="0"/>
              <a:t>importantly it acts as a mechanical barrier between head and object to which the rider came into </a:t>
            </a:r>
            <a:r>
              <a:rPr lang="en-US" sz="2000" dirty="0" smtClean="0"/>
              <a:t>contact Manual </a:t>
            </a:r>
            <a:r>
              <a:rPr lang="en-US" sz="2000" dirty="0"/>
              <a:t>surveillance of traffic using CCTV is an existing </a:t>
            </a:r>
            <a:r>
              <a:rPr lang="en-US" sz="2000" dirty="0" smtClean="0"/>
              <a:t>methodology. Therefore</a:t>
            </a:r>
            <a:r>
              <a:rPr lang="en-US" sz="2000" dirty="0"/>
              <a:t>, cites with millions of population having so many vehicles running on the roads cannot afford this inadequate manual method of helmet detection. So here we propose a methodology for full helmet detection and license plate extraction using YOLOv2, YOLOv3 and OCR. Basically helmet detection system involves following steps such as collection of dataset, moving object detection, background subtraction, object classification using neural networks.</a:t>
            </a:r>
            <a:endParaRPr lang="en-IN" sz="2000" dirty="0"/>
          </a:p>
        </p:txBody>
      </p:sp>
      <p:sp>
        <p:nvSpPr>
          <p:cNvPr id="4" name="Title 3"/>
          <p:cNvSpPr>
            <a:spLocks noGrp="1"/>
          </p:cNvSpPr>
          <p:nvPr>
            <p:ph type="title"/>
          </p:nvPr>
        </p:nvSpPr>
        <p:spPr>
          <a:xfrm>
            <a:off x="228600" y="72001"/>
            <a:ext cx="2637000" cy="597600"/>
          </a:xfrm>
        </p:spPr>
        <p:txBody>
          <a:bodyPr/>
          <a:lstStyle/>
          <a:p>
            <a:r>
              <a:rPr lang="en-US" sz="2400" dirty="0" smtClean="0">
                <a:latin typeface="Times New Roman" panose="02020603050405020304" pitchFamily="18" charset="0"/>
                <a:cs typeface="Times New Roman" panose="02020603050405020304" pitchFamily="18" charset="0"/>
              </a:rPr>
              <a:t>INTRODUCTION</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47936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3520800" cy="829733"/>
          </a:xfrm>
        </p:spPr>
        <p:txBody>
          <a:bodyPr/>
          <a:lstStyle/>
          <a:p>
            <a:pPr lvl="0"/>
            <a:r>
              <a:rPr lang="en-US" sz="2000" kern="1200" dirty="0" smtClean="0">
                <a:solidFill>
                  <a:prstClr val="black">
                    <a:lumMod val="75000"/>
                    <a:lumOff val="25000"/>
                  </a:prstClr>
                </a:solidFill>
                <a:latin typeface="Times New Roman" panose="02020603050405020304" pitchFamily="18" charset="0"/>
                <a:cs typeface="Times New Roman" panose="02020603050405020304" pitchFamily="18" charset="0"/>
              </a:rPr>
              <a:t>SYSTEM</a:t>
            </a:r>
            <a:r>
              <a:rPr lang="en-US" sz="2400" kern="1200" dirty="0" smtClean="0">
                <a:solidFill>
                  <a:prstClr val="black">
                    <a:lumMod val="75000"/>
                    <a:lumOff val="25000"/>
                  </a:prstClr>
                </a:solidFill>
                <a:latin typeface="Times New Roman" panose="02020603050405020304" pitchFamily="18" charset="0"/>
                <a:cs typeface="Times New Roman" panose="02020603050405020304" pitchFamily="18" charset="0"/>
              </a:rPr>
              <a:t> </a:t>
            </a:r>
            <a:r>
              <a:rPr lang="en-US" sz="2000" kern="1200" dirty="0">
                <a:solidFill>
                  <a:prstClr val="black">
                    <a:lumMod val="75000"/>
                    <a:lumOff val="25000"/>
                  </a:prstClr>
                </a:solidFill>
                <a:latin typeface="Times New Roman" panose="02020603050405020304" pitchFamily="18" charset="0"/>
                <a:cs typeface="Times New Roman" panose="02020603050405020304" pitchFamily="18" charset="0"/>
              </a:rPr>
              <a:t>ARCHITECTURE</a:t>
            </a:r>
            <a:r>
              <a:rPr lang="en-US" sz="4000" kern="1200" dirty="0">
                <a:solidFill>
                  <a:prstClr val="black">
                    <a:lumMod val="75000"/>
                    <a:lumOff val="25000"/>
                  </a:prstClr>
                </a:solidFill>
                <a:latin typeface="Times New Roman" panose="02020603050405020304" pitchFamily="18" charset="0"/>
                <a:cs typeface="Times New Roman" panose="02020603050405020304" pitchFamily="18" charset="0"/>
              </a:rPr>
              <a:t/>
            </a:r>
            <a:br>
              <a:rPr lang="en-US" sz="4000" kern="1200" dirty="0">
                <a:solidFill>
                  <a:prstClr val="black">
                    <a:lumMod val="75000"/>
                    <a:lumOff val="25000"/>
                  </a:prstClr>
                </a:solidFill>
                <a:latin typeface="Times New Roman" panose="02020603050405020304" pitchFamily="18" charset="0"/>
                <a:cs typeface="Times New Roman" panose="02020603050405020304" pitchFamily="18" charset="0"/>
              </a:rPr>
            </a:br>
            <a:endParaRPr lang="en-IN" sz="4000" dirty="0"/>
          </a:p>
        </p:txBody>
      </p:sp>
      <p:pic>
        <p:nvPicPr>
          <p:cNvPr id="4" name="Picture 3"/>
          <p:cNvPicPr>
            <a:picLocks noChangeAspect="1"/>
          </p:cNvPicPr>
          <p:nvPr/>
        </p:nvPicPr>
        <p:blipFill>
          <a:blip r:embed="rId2"/>
          <a:stretch>
            <a:fillRect/>
          </a:stretch>
        </p:blipFill>
        <p:spPr>
          <a:xfrm>
            <a:off x="3751200" y="0"/>
            <a:ext cx="4471200" cy="5143500"/>
          </a:xfrm>
          <a:prstGeom prst="rect">
            <a:avLst/>
          </a:prstGeom>
        </p:spPr>
      </p:pic>
    </p:spTree>
    <p:extLst>
      <p:ext uri="{BB962C8B-B14F-4D97-AF65-F5344CB8AC3E}">
        <p14:creationId xmlns:p14="http://schemas.microsoft.com/office/powerpoint/2010/main" val="33977536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400" y="1"/>
            <a:ext cx="8229600" cy="489600"/>
          </a:xfrm>
        </p:spPr>
        <p:txBody>
          <a:bodyPr/>
          <a:lstStyle/>
          <a:p>
            <a:pPr lvl="0"/>
            <a:r>
              <a:rPr lang="en-US" sz="2400" kern="1200" dirty="0">
                <a:solidFill>
                  <a:prstClr val="black">
                    <a:lumMod val="75000"/>
                    <a:lumOff val="25000"/>
                  </a:prstClr>
                </a:solidFill>
                <a:latin typeface="Times New Roman" panose="02020603050405020304" pitchFamily="18" charset="0"/>
                <a:cs typeface="Times New Roman" panose="02020603050405020304" pitchFamily="18" charset="0"/>
              </a:rPr>
              <a:t>EXISTING SYSTEM</a:t>
            </a:r>
            <a:r>
              <a:rPr lang="en-US" sz="3200" kern="1200" dirty="0">
                <a:solidFill>
                  <a:prstClr val="black">
                    <a:lumMod val="75000"/>
                    <a:lumOff val="25000"/>
                  </a:prstClr>
                </a:solidFill>
                <a:latin typeface="Times New Roman" panose="02020603050405020304" pitchFamily="18" charset="0"/>
                <a:cs typeface="Times New Roman" panose="02020603050405020304" pitchFamily="18" charset="0"/>
              </a:rPr>
              <a:t/>
            </a:r>
            <a:br>
              <a:rPr lang="en-US" sz="3200" kern="1200" dirty="0">
                <a:solidFill>
                  <a:prstClr val="black">
                    <a:lumMod val="75000"/>
                    <a:lumOff val="25000"/>
                  </a:prstClr>
                </a:solidFill>
                <a:latin typeface="Times New Roman" panose="02020603050405020304" pitchFamily="18" charset="0"/>
                <a:cs typeface="Times New Roman" panose="02020603050405020304" pitchFamily="18" charset="0"/>
              </a:rPr>
            </a:br>
            <a:endParaRPr lang="en-IN" dirty="0"/>
          </a:p>
        </p:txBody>
      </p:sp>
      <p:sp>
        <p:nvSpPr>
          <p:cNvPr id="3" name="Text Placeholder 2"/>
          <p:cNvSpPr>
            <a:spLocks noGrp="1"/>
          </p:cNvSpPr>
          <p:nvPr>
            <p:ph type="body" idx="1"/>
          </p:nvPr>
        </p:nvSpPr>
        <p:spPr>
          <a:xfrm>
            <a:off x="79200" y="547201"/>
            <a:ext cx="8956800" cy="4596300"/>
          </a:xfrm>
        </p:spPr>
        <p:txBody>
          <a:bodyPr/>
          <a:lstStyle/>
          <a:p>
            <a:pPr algn="just"/>
            <a:r>
              <a:rPr lang="en-US" sz="2000" dirty="0">
                <a:latin typeface="Times New Roman" panose="02020603050405020304" pitchFamily="18" charset="0"/>
                <a:cs typeface="Times New Roman" panose="02020603050405020304" pitchFamily="18" charset="0"/>
              </a:rPr>
              <a:t>Existing</a:t>
            </a:r>
            <a:r>
              <a:rPr lang="en-US" sz="2000" spc="409"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system</a:t>
            </a:r>
            <a:r>
              <a:rPr lang="en-US" sz="2000" spc="4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monitors</a:t>
            </a:r>
            <a:r>
              <a:rPr lang="en-US" sz="2000" spc="44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409"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traffic</a:t>
            </a:r>
            <a:r>
              <a:rPr lang="en-US" sz="2000" spc="4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violations</a:t>
            </a:r>
            <a:r>
              <a:rPr lang="en-US" sz="2000" spc="44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primarily</a:t>
            </a:r>
            <a:r>
              <a:rPr lang="en-US" sz="2000" spc="3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through</a:t>
            </a:r>
            <a:r>
              <a:rPr lang="en-US" sz="2000" spc="42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CCTV</a:t>
            </a:r>
            <a:r>
              <a:rPr lang="en-US" sz="2000" spc="390" dirty="0">
                <a:latin typeface="Times New Roman" panose="02020603050405020304" pitchFamily="18" charset="0"/>
                <a:cs typeface="Times New Roman" panose="02020603050405020304" pitchFamily="18" charset="0"/>
              </a:rPr>
              <a:t> </a:t>
            </a:r>
            <a:r>
              <a:rPr lang="en-US" sz="2000" spc="-10" dirty="0">
                <a:latin typeface="Times New Roman" panose="02020603050405020304" pitchFamily="18" charset="0"/>
                <a:cs typeface="Times New Roman" panose="02020603050405020304" pitchFamily="18" charset="0"/>
              </a:rPr>
              <a:t>recordings, </a:t>
            </a:r>
            <a:r>
              <a:rPr lang="en-US" sz="2000" dirty="0">
                <a:latin typeface="Times New Roman" panose="02020603050405020304" pitchFamily="18" charset="0"/>
                <a:cs typeface="Times New Roman" panose="02020603050405020304" pitchFamily="18" charset="0"/>
              </a:rPr>
              <a:t>where</a:t>
            </a:r>
            <a:r>
              <a:rPr lang="en-US" sz="2000" spc="3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28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traffic</a:t>
            </a:r>
            <a:r>
              <a:rPr lang="en-US" sz="2000" spc="3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police</a:t>
            </a:r>
            <a:r>
              <a:rPr lang="en-US" sz="2000" spc="36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have</a:t>
            </a:r>
            <a:r>
              <a:rPr lang="en-US" sz="2000" spc="3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to</a:t>
            </a:r>
            <a:r>
              <a:rPr lang="en-US" sz="2000" spc="3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look</a:t>
            </a:r>
            <a:r>
              <a:rPr lang="en-US" sz="2000" spc="3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into</a:t>
            </a:r>
            <a:r>
              <a:rPr lang="en-US" sz="2000" spc="2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3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frame</a:t>
            </a:r>
            <a:r>
              <a:rPr lang="en-US" sz="2000" spc="3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where</a:t>
            </a:r>
            <a:r>
              <a:rPr lang="en-US" sz="2000" spc="3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3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traffic</a:t>
            </a:r>
            <a:r>
              <a:rPr lang="en-US" sz="2000" spc="30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violation</a:t>
            </a:r>
            <a:r>
              <a:rPr lang="en-US" sz="2000" spc="355" dirty="0">
                <a:latin typeface="Times New Roman" panose="02020603050405020304" pitchFamily="18" charset="0"/>
                <a:cs typeface="Times New Roman" panose="02020603050405020304" pitchFamily="18" charset="0"/>
              </a:rPr>
              <a:t> </a:t>
            </a:r>
            <a:r>
              <a:rPr lang="en-US" sz="2000" spc="-25" dirty="0">
                <a:latin typeface="Times New Roman" panose="02020603050405020304" pitchFamily="18" charset="0"/>
                <a:cs typeface="Times New Roman" panose="02020603050405020304" pitchFamily="18" charset="0"/>
              </a:rPr>
              <a:t>is </a:t>
            </a:r>
            <a:r>
              <a:rPr lang="en-US" sz="2000" dirty="0">
                <a:latin typeface="Times New Roman" panose="02020603050405020304" pitchFamily="18" charset="0"/>
                <a:cs typeface="Times New Roman" panose="02020603050405020304" pitchFamily="18" charset="0"/>
              </a:rPr>
              <a:t>happening,</a:t>
            </a:r>
            <a:r>
              <a:rPr lang="en-US" sz="2000" spc="1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zoom</a:t>
            </a:r>
            <a:r>
              <a:rPr lang="en-US" sz="2000" spc="2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into</a:t>
            </a:r>
            <a:r>
              <a:rPr lang="en-US" sz="2000" spc="1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10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license</a:t>
            </a:r>
            <a:r>
              <a:rPr lang="en-US" sz="2000" spc="17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plate</a:t>
            </a:r>
            <a:r>
              <a:rPr lang="en-US" sz="2000" spc="17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in</a:t>
            </a:r>
            <a:r>
              <a:rPr lang="en-US" sz="2000" spc="1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case</a:t>
            </a:r>
            <a:r>
              <a:rPr lang="en-US" sz="2000" spc="1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rider</a:t>
            </a:r>
            <a:r>
              <a:rPr lang="en-US" sz="2000" spc="1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is</a:t>
            </a:r>
            <a:r>
              <a:rPr lang="en-US" sz="2000" spc="2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not</a:t>
            </a:r>
            <a:r>
              <a:rPr lang="en-US" sz="2000" spc="114"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wearing</a:t>
            </a:r>
            <a:r>
              <a:rPr lang="en-US" sz="2000" spc="1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helmet.</a:t>
            </a:r>
            <a:r>
              <a:rPr lang="en-US" sz="2000" spc="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But</a:t>
            </a:r>
            <a:r>
              <a:rPr lang="en-US" sz="2000" spc="180" dirty="0">
                <a:latin typeface="Times New Roman" panose="02020603050405020304" pitchFamily="18" charset="0"/>
                <a:cs typeface="Times New Roman" panose="02020603050405020304" pitchFamily="18" charset="0"/>
              </a:rPr>
              <a:t> </a:t>
            </a:r>
            <a:r>
              <a:rPr lang="en-US" sz="2000" spc="-20" dirty="0">
                <a:latin typeface="Times New Roman" panose="02020603050405020304" pitchFamily="18" charset="0"/>
                <a:cs typeface="Times New Roman" panose="02020603050405020304" pitchFamily="18" charset="0"/>
              </a:rPr>
              <a:t>this </a:t>
            </a:r>
            <a:r>
              <a:rPr lang="en-US" sz="2000" dirty="0">
                <a:latin typeface="Times New Roman" panose="02020603050405020304" pitchFamily="18" charset="0"/>
                <a:cs typeface="Times New Roman" panose="02020603050405020304" pitchFamily="18" charset="0"/>
              </a:rPr>
              <a:t>requires</a:t>
            </a:r>
            <a:r>
              <a:rPr lang="en-US" sz="2000" spc="4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lot</a:t>
            </a:r>
            <a:r>
              <a:rPr lang="en-US" sz="2000" spc="5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of</a:t>
            </a:r>
            <a:r>
              <a:rPr lang="en-US" sz="2000" spc="3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manpower</a:t>
            </a:r>
            <a:r>
              <a:rPr lang="en-US" sz="2000" spc="5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a:t>
            </a:r>
            <a:r>
              <a:rPr lang="en-US" sz="2000" spc="3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time</a:t>
            </a:r>
            <a:r>
              <a:rPr lang="en-US" sz="2000" spc="59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as</a:t>
            </a:r>
            <a:r>
              <a:rPr lang="en-US" sz="2000" spc="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5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traffic</a:t>
            </a:r>
            <a:r>
              <a:rPr lang="en-US" sz="2000" spc="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violations</a:t>
            </a:r>
            <a:r>
              <a:rPr lang="en-US" sz="2000" spc="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frequently</a:t>
            </a:r>
            <a:r>
              <a:rPr lang="en-US" sz="2000" spc="5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a:t>
            </a:r>
            <a:r>
              <a:rPr lang="en-US" sz="2000" spc="595" dirty="0">
                <a:latin typeface="Times New Roman" panose="02020603050405020304" pitchFamily="18" charset="0"/>
                <a:cs typeface="Times New Roman" panose="02020603050405020304" pitchFamily="18" charset="0"/>
              </a:rPr>
              <a:t> </a:t>
            </a:r>
            <a:r>
              <a:rPr lang="en-US" sz="2000" spc="-25" dirty="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number</a:t>
            </a:r>
            <a:r>
              <a:rPr lang="en-US" sz="2000" spc="4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of</a:t>
            </a:r>
            <a:r>
              <a:rPr lang="en-US" sz="2000" spc="4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people</a:t>
            </a:r>
            <a:r>
              <a:rPr lang="en-US" sz="2000" spc="459"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using</a:t>
            </a:r>
            <a:r>
              <a:rPr lang="en-US" sz="2000" spc="4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motorcycles</a:t>
            </a:r>
            <a:r>
              <a:rPr lang="en-US" sz="2000" spc="4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is</a:t>
            </a:r>
            <a:r>
              <a:rPr lang="en-US" sz="2000" spc="4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increasing</a:t>
            </a:r>
            <a:r>
              <a:rPr lang="en-US" sz="2000" spc="455" dirty="0">
                <a:latin typeface="Times New Roman" panose="02020603050405020304" pitchFamily="18" charset="0"/>
                <a:cs typeface="Times New Roman" panose="02020603050405020304" pitchFamily="18" charset="0"/>
              </a:rPr>
              <a:t> </a:t>
            </a:r>
            <a:r>
              <a:rPr lang="en-US" sz="2000" spc="-40" dirty="0">
                <a:latin typeface="Times New Roman" panose="02020603050405020304" pitchFamily="18" charset="0"/>
                <a:cs typeface="Times New Roman" panose="02020603050405020304" pitchFamily="18" charset="0"/>
              </a:rPr>
              <a:t>day-</a:t>
            </a:r>
            <a:r>
              <a:rPr lang="en-US" sz="2000" spc="-10" dirty="0">
                <a:latin typeface="Times New Roman" panose="02020603050405020304" pitchFamily="18" charset="0"/>
                <a:cs typeface="Times New Roman" panose="02020603050405020304" pitchFamily="18" charset="0"/>
              </a:rPr>
              <a:t>by-</a:t>
            </a:r>
            <a:r>
              <a:rPr lang="en-US" sz="2000" dirty="0">
                <a:latin typeface="Times New Roman" panose="02020603050405020304" pitchFamily="18" charset="0"/>
                <a:cs typeface="Times New Roman" panose="02020603050405020304" pitchFamily="18" charset="0"/>
              </a:rPr>
              <a:t>day.</a:t>
            </a:r>
            <a:r>
              <a:rPr lang="en-US" sz="2000" spc="50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What</a:t>
            </a:r>
            <a:r>
              <a:rPr lang="en-US" sz="2000" spc="46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if</a:t>
            </a:r>
            <a:r>
              <a:rPr lang="en-US" sz="2000" spc="459"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there</a:t>
            </a:r>
            <a:r>
              <a:rPr lang="en-US" sz="2000" spc="4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is</a:t>
            </a:r>
            <a:r>
              <a:rPr lang="en-US" sz="2000" spc="475" dirty="0">
                <a:latin typeface="Times New Roman" panose="02020603050405020304" pitchFamily="18" charset="0"/>
                <a:cs typeface="Times New Roman" panose="02020603050405020304" pitchFamily="18" charset="0"/>
              </a:rPr>
              <a:t> </a:t>
            </a:r>
            <a:r>
              <a:rPr lang="en-US" sz="2000" spc="-50" dirty="0">
                <a:latin typeface="Times New Roman" panose="02020603050405020304" pitchFamily="18" charset="0"/>
                <a:cs typeface="Times New Roman" panose="02020603050405020304" pitchFamily="18" charset="0"/>
              </a:rPr>
              <a:t>a </a:t>
            </a:r>
            <a:r>
              <a:rPr lang="en-US" sz="2000" dirty="0">
                <a:latin typeface="Times New Roman" panose="02020603050405020304" pitchFamily="18" charset="0"/>
                <a:cs typeface="Times New Roman" panose="02020603050405020304" pitchFamily="18" charset="0"/>
              </a:rPr>
              <a:t>system,</a:t>
            </a:r>
            <a:r>
              <a:rPr lang="en-US" sz="2000" spc="27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which</a:t>
            </a:r>
            <a:r>
              <a:rPr lang="en-US" sz="2000" spc="2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would</a:t>
            </a:r>
            <a:r>
              <a:rPr lang="en-US" sz="2000" spc="28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automatically</a:t>
            </a:r>
            <a:r>
              <a:rPr lang="en-US" sz="2000" spc="2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look</a:t>
            </a:r>
            <a:r>
              <a:rPr lang="en-US" sz="2000" spc="29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for</a:t>
            </a:r>
            <a:r>
              <a:rPr lang="en-US" sz="2000" spc="2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traffic</a:t>
            </a:r>
            <a:r>
              <a:rPr lang="en-US" sz="2000" spc="30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violation</a:t>
            </a:r>
            <a:r>
              <a:rPr lang="en-US" sz="2000" spc="2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of</a:t>
            </a:r>
            <a:r>
              <a:rPr lang="en-US" sz="2000" spc="2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not</a:t>
            </a:r>
            <a:r>
              <a:rPr lang="en-US" sz="2000" spc="2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wearing</a:t>
            </a:r>
            <a:r>
              <a:rPr lang="en-US" sz="2000" spc="270" dirty="0">
                <a:latin typeface="Times New Roman" panose="02020603050405020304" pitchFamily="18" charset="0"/>
                <a:cs typeface="Times New Roman" panose="02020603050405020304" pitchFamily="18" charset="0"/>
              </a:rPr>
              <a:t> </a:t>
            </a:r>
            <a:r>
              <a:rPr lang="en-US" sz="2000" spc="-10" dirty="0">
                <a:latin typeface="Times New Roman" panose="02020603050405020304" pitchFamily="18" charset="0"/>
                <a:cs typeface="Times New Roman" panose="02020603050405020304" pitchFamily="18" charset="0"/>
              </a:rPr>
              <a:t>helmet </a:t>
            </a:r>
            <a:r>
              <a:rPr lang="en-US" sz="2000" dirty="0">
                <a:latin typeface="Times New Roman" panose="02020603050405020304" pitchFamily="18" charset="0"/>
                <a:cs typeface="Times New Roman" panose="02020603050405020304" pitchFamily="18" charset="0"/>
              </a:rPr>
              <a:t>while</a:t>
            </a:r>
            <a:r>
              <a:rPr lang="en-US" sz="2000" spc="204"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riding</a:t>
            </a:r>
            <a:r>
              <a:rPr lang="en-US" sz="2000" spc="204"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motorcycle/moped</a:t>
            </a:r>
            <a:r>
              <a:rPr lang="en-US" sz="2000" spc="2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a:t>
            </a:r>
            <a:r>
              <a:rPr lang="en-US" sz="2000" spc="2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if</a:t>
            </a:r>
            <a:r>
              <a:rPr lang="en-US" sz="2000" spc="2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so,</a:t>
            </a:r>
            <a:r>
              <a:rPr lang="en-US" sz="2000" spc="204"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would</a:t>
            </a:r>
            <a:r>
              <a:rPr lang="en-US" sz="2000" spc="2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automatically</a:t>
            </a:r>
            <a:r>
              <a:rPr lang="en-US" sz="2000" spc="16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extract</a:t>
            </a:r>
            <a:r>
              <a:rPr lang="en-US" sz="2000" spc="2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215" dirty="0">
                <a:latin typeface="Times New Roman" panose="02020603050405020304" pitchFamily="18" charset="0"/>
                <a:cs typeface="Times New Roman" panose="02020603050405020304" pitchFamily="18" charset="0"/>
              </a:rPr>
              <a:t> </a:t>
            </a:r>
            <a:r>
              <a:rPr lang="en-US" sz="2000" spc="-10" dirty="0">
                <a:latin typeface="Times New Roman" panose="02020603050405020304" pitchFamily="18" charset="0"/>
                <a:cs typeface="Times New Roman" panose="02020603050405020304" pitchFamily="18" charset="0"/>
              </a:rPr>
              <a:t>vehicles’ </a:t>
            </a:r>
            <a:r>
              <a:rPr lang="en-US" sz="2000" dirty="0">
                <a:latin typeface="Times New Roman" panose="02020603050405020304" pitchFamily="18" charset="0"/>
                <a:cs typeface="Times New Roman" panose="02020603050405020304" pitchFamily="18" charset="0"/>
              </a:rPr>
              <a:t>license</a:t>
            </a:r>
            <a:r>
              <a:rPr lang="en-US" sz="2000" spc="3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plate</a:t>
            </a:r>
            <a:r>
              <a:rPr lang="en-US" sz="2000" spc="2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number.</a:t>
            </a:r>
            <a:r>
              <a:rPr lang="en-US" sz="2000" spc="27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Recent</a:t>
            </a:r>
            <a:r>
              <a:rPr lang="en-US" sz="2000" spc="3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research</a:t>
            </a:r>
            <a:r>
              <a:rPr lang="en-US" sz="2000" spc="35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have</a:t>
            </a:r>
            <a:r>
              <a:rPr lang="en-US" sz="2000" spc="34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successfully</a:t>
            </a:r>
            <a:r>
              <a:rPr lang="en-US" sz="2000" spc="33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done</a:t>
            </a:r>
            <a:r>
              <a:rPr lang="en-US" sz="2000" spc="3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this</a:t>
            </a:r>
            <a:r>
              <a:rPr lang="en-US" sz="2000" spc="3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work</a:t>
            </a:r>
            <a:r>
              <a:rPr lang="en-US" sz="2000" spc="38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based</a:t>
            </a:r>
            <a:r>
              <a:rPr lang="en-US" sz="2000" spc="365" dirty="0">
                <a:latin typeface="Times New Roman" panose="02020603050405020304" pitchFamily="18" charset="0"/>
                <a:cs typeface="Times New Roman" panose="02020603050405020304" pitchFamily="18" charset="0"/>
              </a:rPr>
              <a:t> </a:t>
            </a:r>
            <a:r>
              <a:rPr lang="en-US" sz="2000" spc="-25" dirty="0">
                <a:latin typeface="Times New Roman" panose="02020603050405020304" pitchFamily="18" charset="0"/>
                <a:cs typeface="Times New Roman" panose="02020603050405020304" pitchFamily="18" charset="0"/>
              </a:rPr>
              <a:t>on </a:t>
            </a:r>
            <a:r>
              <a:rPr lang="en-US" sz="2000" dirty="0">
                <a:latin typeface="Times New Roman" panose="02020603050405020304" pitchFamily="18" charset="0"/>
                <a:cs typeface="Times New Roman" panose="02020603050405020304" pitchFamily="18" charset="0"/>
              </a:rPr>
              <a:t>CNN,</a:t>
            </a:r>
            <a:r>
              <a:rPr lang="en-US" sz="2000" spc="-50" dirty="0">
                <a:latin typeface="Times New Roman" panose="02020603050405020304" pitchFamily="18" charset="0"/>
                <a:cs typeface="Times New Roman" panose="02020603050405020304" pitchFamily="18" charset="0"/>
              </a:rPr>
              <a:t> </a:t>
            </a:r>
            <a:r>
              <a:rPr lang="en-US" sz="2000" spc="-20" dirty="0">
                <a:latin typeface="Times New Roman" panose="02020603050405020304" pitchFamily="18" charset="0"/>
                <a:cs typeface="Times New Roman" panose="02020603050405020304" pitchFamily="18" charset="0"/>
              </a:rPr>
              <a:t>R-</a:t>
            </a:r>
            <a:r>
              <a:rPr lang="en-US" sz="2000" dirty="0">
                <a:latin typeface="Times New Roman" panose="02020603050405020304" pitchFamily="18" charset="0"/>
                <a:cs typeface="Times New Roman" panose="02020603050405020304" pitchFamily="18" charset="0"/>
              </a:rPr>
              <a:t>CNN,</a:t>
            </a:r>
            <a:r>
              <a:rPr lang="en-US" sz="2000" spc="-50" dirty="0">
                <a:latin typeface="Times New Roman" panose="02020603050405020304" pitchFamily="18" charset="0"/>
                <a:cs typeface="Times New Roman" panose="02020603050405020304" pitchFamily="18" charset="0"/>
              </a:rPr>
              <a:t> </a:t>
            </a:r>
            <a:r>
              <a:rPr lang="en-US" sz="2000" spc="-85" dirty="0">
                <a:latin typeface="Times New Roman" panose="02020603050405020304" pitchFamily="18" charset="0"/>
                <a:cs typeface="Times New Roman" panose="02020603050405020304" pitchFamily="18" charset="0"/>
              </a:rPr>
              <a:t>LBP,</a:t>
            </a:r>
            <a:r>
              <a:rPr lang="en-US" sz="2000" spc="-5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HoG</a:t>
            </a:r>
            <a:r>
              <a:rPr lang="en-US" sz="2000" dirty="0">
                <a:latin typeface="Times New Roman" panose="02020603050405020304" pitchFamily="18" charset="0"/>
                <a:cs typeface="Times New Roman" panose="02020603050405020304" pitchFamily="18" charset="0"/>
              </a:rPr>
              <a:t>,</a:t>
            </a:r>
            <a:r>
              <a:rPr lang="en-US" sz="2000" spc="-5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HaaR</a:t>
            </a:r>
            <a:r>
              <a:rPr lang="en-US" sz="2000" dirty="0">
                <a:latin typeface="Times New Roman" panose="02020603050405020304" pitchFamily="18" charset="0"/>
                <a:cs typeface="Times New Roman" panose="02020603050405020304" pitchFamily="18" charset="0"/>
              </a:rPr>
              <a:t> </a:t>
            </a:r>
            <a:r>
              <a:rPr lang="en-US" sz="2000" spc="-10" dirty="0" err="1">
                <a:latin typeface="Times New Roman" panose="02020603050405020304" pitchFamily="18" charset="0"/>
                <a:cs typeface="Times New Roman" panose="02020603050405020304" pitchFamily="18" charset="0"/>
              </a:rPr>
              <a:t>features,etc</a:t>
            </a:r>
            <a:r>
              <a:rPr lang="en-US" sz="2000" spc="-10" dirty="0">
                <a:latin typeface="Times New Roman" panose="02020603050405020304" pitchFamily="18" charset="0"/>
                <a:cs typeface="Times New Roman" panose="02020603050405020304" pitchFamily="18" charset="0"/>
              </a:rPr>
              <a:t>.</a:t>
            </a:r>
            <a:r>
              <a:rPr lang="en-US" sz="2000" spc="-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But</a:t>
            </a:r>
            <a:r>
              <a:rPr lang="en-US" sz="2000" spc="-3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these</a:t>
            </a:r>
            <a:r>
              <a:rPr lang="en-US" sz="2000" spc="-3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works</a:t>
            </a:r>
            <a:r>
              <a:rPr lang="en-US" sz="2000" spc="-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are</a:t>
            </a:r>
            <a:r>
              <a:rPr lang="en-US" sz="2000" spc="-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limited</a:t>
            </a:r>
            <a:r>
              <a:rPr lang="en-US" sz="2000" spc="-3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with</a:t>
            </a:r>
            <a:r>
              <a:rPr lang="en-US" sz="2000" spc="-3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respect</a:t>
            </a:r>
            <a:r>
              <a:rPr lang="en-US" sz="2000" spc="-25" dirty="0">
                <a:latin typeface="Times New Roman" panose="02020603050405020304" pitchFamily="18" charset="0"/>
                <a:cs typeface="Times New Roman" panose="02020603050405020304" pitchFamily="18" charset="0"/>
              </a:rPr>
              <a:t> to </a:t>
            </a:r>
            <a:r>
              <a:rPr lang="en-US" sz="2000" dirty="0">
                <a:latin typeface="Times New Roman" panose="02020603050405020304" pitchFamily="18" charset="0"/>
                <a:cs typeface="Times New Roman" panose="02020603050405020304" pitchFamily="18" charset="0"/>
              </a:rPr>
              <a:t>efficiency,</a:t>
            </a:r>
            <a:r>
              <a:rPr lang="en-US" sz="2000" spc="3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accuracy</a:t>
            </a:r>
            <a:r>
              <a:rPr lang="en-US" sz="2000" spc="2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or</a:t>
            </a:r>
            <a:r>
              <a:rPr lang="en-US" sz="2000" spc="33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2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speed</a:t>
            </a:r>
            <a:r>
              <a:rPr lang="en-US" sz="2000" spc="37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with</a:t>
            </a:r>
            <a:r>
              <a:rPr lang="en-US" sz="2000" spc="2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which</a:t>
            </a:r>
            <a:r>
              <a:rPr lang="en-US" sz="2000" spc="3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object</a:t>
            </a:r>
            <a:r>
              <a:rPr lang="en-US" sz="2000" spc="3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detection</a:t>
            </a:r>
            <a:r>
              <a:rPr lang="en-US" sz="2000" spc="37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a:t>
            </a:r>
            <a:r>
              <a:rPr lang="en-US" sz="2000" spc="3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classification</a:t>
            </a:r>
            <a:r>
              <a:rPr lang="en-US" sz="2000" spc="370" dirty="0">
                <a:latin typeface="Times New Roman" panose="02020603050405020304" pitchFamily="18" charset="0"/>
                <a:cs typeface="Times New Roman" panose="02020603050405020304" pitchFamily="18" charset="0"/>
              </a:rPr>
              <a:t> </a:t>
            </a:r>
            <a:r>
              <a:rPr lang="en-US" sz="2000" spc="-25" dirty="0">
                <a:latin typeface="Times New Roman" panose="02020603050405020304" pitchFamily="18" charset="0"/>
                <a:cs typeface="Times New Roman" panose="02020603050405020304" pitchFamily="18" charset="0"/>
              </a:rPr>
              <a:t>is </a:t>
            </a:r>
            <a:r>
              <a:rPr lang="en-US" sz="2000" spc="-20" dirty="0">
                <a:latin typeface="Times New Roman" panose="02020603050405020304" pitchFamily="18" charset="0"/>
                <a:cs typeface="Times New Roman" panose="02020603050405020304" pitchFamily="18" charset="0"/>
              </a:rPr>
              <a:t>done</a:t>
            </a:r>
          </a:p>
          <a:p>
            <a:endParaRPr lang="en-IN" sz="2000" dirty="0"/>
          </a:p>
        </p:txBody>
      </p:sp>
    </p:spTree>
    <p:extLst>
      <p:ext uri="{BB962C8B-B14F-4D97-AF65-F5344CB8AC3E}">
        <p14:creationId xmlns:p14="http://schemas.microsoft.com/office/powerpoint/2010/main" val="10595808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8424000" cy="475200"/>
          </a:xfrm>
        </p:spPr>
        <p:txBody>
          <a:bodyPr/>
          <a:lstStyle/>
          <a:p>
            <a:pPr lvl="0"/>
            <a:r>
              <a:rPr lang="en-US" sz="2400" kern="1200" dirty="0" smtClean="0">
                <a:solidFill>
                  <a:prstClr val="black">
                    <a:lumMod val="75000"/>
                    <a:lumOff val="25000"/>
                  </a:prstClr>
                </a:solidFill>
                <a:latin typeface="Times New Roman" panose="02020603050405020304" pitchFamily="18" charset="0"/>
                <a:cs typeface="Times New Roman" panose="02020603050405020304" pitchFamily="18" charset="0"/>
              </a:rPr>
              <a:t>PROPOSED </a:t>
            </a:r>
            <a:r>
              <a:rPr lang="en-US" sz="2400" kern="1200" dirty="0">
                <a:solidFill>
                  <a:prstClr val="black">
                    <a:lumMod val="75000"/>
                    <a:lumOff val="25000"/>
                  </a:prstClr>
                </a:solidFill>
                <a:latin typeface="Times New Roman" panose="02020603050405020304" pitchFamily="18" charset="0"/>
                <a:cs typeface="Times New Roman" panose="02020603050405020304" pitchFamily="18" charset="0"/>
              </a:rPr>
              <a:t>SYSTEM</a:t>
            </a:r>
            <a:r>
              <a:rPr lang="en-US" sz="3600" kern="1200" dirty="0">
                <a:solidFill>
                  <a:prstClr val="black">
                    <a:lumMod val="75000"/>
                    <a:lumOff val="25000"/>
                  </a:prstClr>
                </a:solidFill>
                <a:latin typeface="Times New Roman" panose="02020603050405020304" pitchFamily="18" charset="0"/>
                <a:cs typeface="Times New Roman" panose="02020603050405020304" pitchFamily="18" charset="0"/>
              </a:rPr>
              <a:t/>
            </a:r>
            <a:br>
              <a:rPr lang="en-US" sz="3600" kern="1200" dirty="0">
                <a:solidFill>
                  <a:prstClr val="black">
                    <a:lumMod val="75000"/>
                    <a:lumOff val="25000"/>
                  </a:prstClr>
                </a:solidFill>
                <a:latin typeface="Times New Roman" panose="02020603050405020304" pitchFamily="18" charset="0"/>
                <a:cs typeface="Times New Roman" panose="02020603050405020304" pitchFamily="18" charset="0"/>
              </a:rPr>
            </a:br>
            <a:endParaRPr lang="en-IN" sz="3200" dirty="0"/>
          </a:p>
        </p:txBody>
      </p:sp>
      <p:sp>
        <p:nvSpPr>
          <p:cNvPr id="3" name="Text Placeholder 2"/>
          <p:cNvSpPr>
            <a:spLocks noGrp="1"/>
          </p:cNvSpPr>
          <p:nvPr>
            <p:ph type="body" idx="1"/>
          </p:nvPr>
        </p:nvSpPr>
        <p:spPr>
          <a:xfrm>
            <a:off x="208800" y="1036800"/>
            <a:ext cx="8265600" cy="4550400"/>
          </a:xfrm>
        </p:spPr>
        <p:txBody>
          <a:bodyPr/>
          <a:lstStyle/>
          <a:p>
            <a:pPr marR="5080" algn="just">
              <a:lnSpc>
                <a:spcPct val="86000"/>
              </a:lnSpc>
              <a:spcBef>
                <a:spcPts val="520"/>
              </a:spcBef>
            </a:pPr>
            <a:r>
              <a:rPr lang="en-US" sz="2000" dirty="0">
                <a:latin typeface="Times New Roman" panose="02020603050405020304" pitchFamily="18" charset="0"/>
                <a:cs typeface="Times New Roman" panose="02020603050405020304" pitchFamily="18" charset="0"/>
              </a:rPr>
              <a:t>In</a:t>
            </a:r>
            <a:r>
              <a:rPr lang="en-US" sz="2000" spc="-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this</a:t>
            </a:r>
            <a:r>
              <a:rPr lang="en-US" sz="2000" spc="-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project</a:t>
            </a:r>
            <a:r>
              <a:rPr lang="en-US" sz="2000" spc="-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t>
            </a:r>
            <a:r>
              <a:rPr lang="en-US" sz="2000" spc="-4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are</a:t>
            </a:r>
            <a:r>
              <a:rPr lang="en-US" sz="2000" spc="-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detecting</a:t>
            </a:r>
            <a:r>
              <a:rPr lang="en-US" sz="2000" spc="-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whether</a:t>
            </a:r>
            <a:r>
              <a:rPr lang="en-US" sz="2000" spc="-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two</a:t>
            </a:r>
            <a:r>
              <a:rPr lang="en-US" sz="2000" spc="-3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wheeler</a:t>
            </a:r>
            <a:r>
              <a:rPr lang="en-US" sz="2000" spc="-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rider</a:t>
            </a:r>
            <a:r>
              <a:rPr lang="en-US" sz="2000" spc="-5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wearing</a:t>
            </a:r>
            <a:r>
              <a:rPr lang="en-US" sz="2000" spc="-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helmet</a:t>
            </a:r>
            <a:r>
              <a:rPr lang="en-US" sz="2000" spc="-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or</a:t>
            </a:r>
            <a:r>
              <a:rPr lang="en-US" sz="2000" spc="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not,</a:t>
            </a:r>
            <a:r>
              <a:rPr lang="en-US" sz="2000" spc="-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if</a:t>
            </a:r>
            <a:r>
              <a:rPr lang="en-US" sz="2000" spc="-30" dirty="0">
                <a:latin typeface="Times New Roman" panose="02020603050405020304" pitchFamily="18" charset="0"/>
                <a:cs typeface="Times New Roman" panose="02020603050405020304" pitchFamily="18" charset="0"/>
              </a:rPr>
              <a:t> </a:t>
            </a:r>
            <a:r>
              <a:rPr lang="en-US" sz="2000" spc="-25" dirty="0">
                <a:latin typeface="Times New Roman" panose="02020603050405020304" pitchFamily="18" charset="0"/>
                <a:cs typeface="Times New Roman" panose="02020603050405020304" pitchFamily="18" charset="0"/>
              </a:rPr>
              <a:t>he </a:t>
            </a:r>
            <a:r>
              <a:rPr lang="en-US" sz="2000" dirty="0">
                <a:latin typeface="Times New Roman" panose="02020603050405020304" pitchFamily="18" charset="0"/>
                <a:cs typeface="Times New Roman" panose="02020603050405020304" pitchFamily="18" charset="0"/>
              </a:rPr>
              <a:t>is</a:t>
            </a:r>
            <a:r>
              <a:rPr lang="en-US" sz="2000" spc="3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not</a:t>
            </a:r>
            <a:r>
              <a:rPr lang="en-US" sz="2000" spc="2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wearing</a:t>
            </a:r>
            <a:r>
              <a:rPr lang="en-US" sz="2000" spc="28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helmet</a:t>
            </a:r>
            <a:r>
              <a:rPr lang="en-US" sz="2000" spc="2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then</a:t>
            </a:r>
            <a:r>
              <a:rPr lang="en-US" sz="2000" spc="2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t>
            </a:r>
            <a:r>
              <a:rPr lang="en-US" sz="2000" spc="2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are</a:t>
            </a:r>
            <a:r>
              <a:rPr lang="en-US" sz="2000" spc="2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extracting</a:t>
            </a:r>
            <a:r>
              <a:rPr lang="en-US" sz="2000" spc="29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number</a:t>
            </a:r>
            <a:r>
              <a:rPr lang="en-US" sz="2000" spc="27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plate</a:t>
            </a:r>
            <a:r>
              <a:rPr lang="en-US" sz="2000" spc="2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of</a:t>
            </a:r>
            <a:r>
              <a:rPr lang="en-US" sz="2000" spc="229"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that</a:t>
            </a:r>
            <a:r>
              <a:rPr lang="en-US" sz="2000" spc="2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two</a:t>
            </a:r>
            <a:r>
              <a:rPr lang="en-US" sz="2000" spc="2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wheeler.</a:t>
            </a:r>
            <a:r>
              <a:rPr lang="en-US" sz="2000" spc="270" dirty="0">
                <a:latin typeface="Times New Roman" panose="02020603050405020304" pitchFamily="18" charset="0"/>
                <a:cs typeface="Times New Roman" panose="02020603050405020304" pitchFamily="18" charset="0"/>
              </a:rPr>
              <a:t> </a:t>
            </a:r>
            <a:r>
              <a:rPr lang="en-US" sz="2000" spc="-25" dirty="0">
                <a:latin typeface="Times New Roman" panose="02020603050405020304" pitchFamily="18" charset="0"/>
                <a:cs typeface="Times New Roman" panose="02020603050405020304" pitchFamily="18" charset="0"/>
              </a:rPr>
              <a:t>To </a:t>
            </a:r>
            <a:r>
              <a:rPr lang="en-US" sz="2000" dirty="0">
                <a:latin typeface="Times New Roman" panose="02020603050405020304" pitchFamily="18" charset="0"/>
                <a:cs typeface="Times New Roman" panose="02020603050405020304" pitchFamily="18" charset="0"/>
              </a:rPr>
              <a:t>extract</a:t>
            </a:r>
            <a:r>
              <a:rPr lang="en-US" sz="2000" spc="2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number</a:t>
            </a:r>
            <a:r>
              <a:rPr lang="en-US" sz="2000" spc="-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plate</a:t>
            </a:r>
            <a:r>
              <a:rPr lang="en-US" sz="2000" spc="-6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t>
            </a:r>
            <a:r>
              <a:rPr lang="en-US" sz="2000" spc="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have </a:t>
            </a:r>
            <a:r>
              <a:rPr lang="en-US" sz="2000" spc="-10" dirty="0">
                <a:latin typeface="Times New Roman" panose="02020603050405020304" pitchFamily="18" charset="0"/>
                <a:cs typeface="Times New Roman" panose="02020603050405020304" pitchFamily="18" charset="0"/>
              </a:rPr>
              <a:t>YOLO </a:t>
            </a:r>
            <a:r>
              <a:rPr lang="en-US" sz="2000" dirty="0">
                <a:latin typeface="Times New Roman" panose="02020603050405020304" pitchFamily="18" charset="0"/>
                <a:cs typeface="Times New Roman" panose="02020603050405020304" pitchFamily="18" charset="0"/>
              </a:rPr>
              <a:t>CNN</a:t>
            </a:r>
            <a:r>
              <a:rPr lang="en-US" sz="2000" spc="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model</a:t>
            </a:r>
            <a:r>
              <a:rPr lang="en-US" sz="2000" spc="-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with</a:t>
            </a:r>
            <a:r>
              <a:rPr lang="en-US" sz="2000" spc="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some</a:t>
            </a:r>
            <a:r>
              <a:rPr lang="en-US" sz="2000" spc="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train</a:t>
            </a:r>
            <a:r>
              <a:rPr lang="en-US" sz="2000" spc="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a:t>
            </a:r>
            <a:r>
              <a:rPr lang="en-US" sz="2000" spc="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test</a:t>
            </a:r>
            <a:r>
              <a:rPr lang="en-US" sz="2000" spc="2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images</a:t>
            </a:r>
            <a:r>
              <a:rPr lang="en-US" sz="2000" spc="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a:t>
            </a:r>
            <a:r>
              <a:rPr lang="en-US" sz="2000" spc="15" dirty="0">
                <a:latin typeface="Times New Roman" panose="02020603050405020304" pitchFamily="18" charset="0"/>
                <a:cs typeface="Times New Roman" panose="02020603050405020304" pitchFamily="18" charset="0"/>
              </a:rPr>
              <a:t> </a:t>
            </a:r>
            <a:r>
              <a:rPr lang="en-US" sz="2000" spc="-25" dirty="0">
                <a:latin typeface="Times New Roman" panose="02020603050405020304" pitchFamily="18" charset="0"/>
                <a:cs typeface="Times New Roman" panose="02020603050405020304" pitchFamily="18" charset="0"/>
              </a:rPr>
              <a:t>if </a:t>
            </a:r>
            <a:r>
              <a:rPr lang="en-US" sz="2000" dirty="0">
                <a:latin typeface="Times New Roman" panose="02020603050405020304" pitchFamily="18" charset="0"/>
                <a:cs typeface="Times New Roman" panose="02020603050405020304" pitchFamily="18" charset="0"/>
              </a:rPr>
              <a:t>you</a:t>
            </a:r>
            <a:r>
              <a:rPr lang="en-US" sz="2000" spc="1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want</a:t>
            </a:r>
            <a:r>
              <a:rPr lang="en-US" sz="2000" spc="12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to</a:t>
            </a:r>
            <a:r>
              <a:rPr lang="en-US" sz="2000" spc="1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add</a:t>
            </a:r>
            <a:r>
              <a:rPr lang="en-US" sz="2000" spc="1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some</a:t>
            </a:r>
            <a:r>
              <a:rPr lang="en-US" sz="2000" spc="1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other</a:t>
            </a:r>
            <a:r>
              <a:rPr lang="en-US" sz="2000" spc="1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images</a:t>
            </a:r>
            <a:r>
              <a:rPr lang="en-US" sz="2000" spc="2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then</a:t>
            </a:r>
            <a:r>
              <a:rPr lang="en-US" sz="2000" spc="1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send</a:t>
            </a:r>
            <a:r>
              <a:rPr lang="en-US" sz="2000" spc="1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those</a:t>
            </a:r>
            <a:r>
              <a:rPr lang="en-US" sz="2000" spc="1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images</a:t>
            </a:r>
            <a:r>
              <a:rPr lang="en-US" sz="2000" spc="1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to</a:t>
            </a:r>
            <a:r>
              <a:rPr lang="en-US" sz="2000" spc="1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us</a:t>
            </a:r>
            <a:r>
              <a:rPr lang="en-US" sz="2000" spc="2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so</a:t>
            </a:r>
            <a:r>
              <a:rPr lang="en-US" sz="2000" spc="10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t>
            </a:r>
            <a:r>
              <a:rPr lang="en-US" sz="2000" spc="1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can</a:t>
            </a:r>
            <a:r>
              <a:rPr lang="en-US" sz="2000" spc="190" dirty="0">
                <a:latin typeface="Times New Roman" panose="02020603050405020304" pitchFamily="18" charset="0"/>
                <a:cs typeface="Times New Roman" panose="02020603050405020304" pitchFamily="18" charset="0"/>
              </a:rPr>
              <a:t> </a:t>
            </a:r>
            <a:r>
              <a:rPr lang="en-US" sz="2000" spc="-10" dirty="0">
                <a:latin typeface="Times New Roman" panose="02020603050405020304" pitchFamily="18" charset="0"/>
                <a:cs typeface="Times New Roman" panose="02020603050405020304" pitchFamily="18" charset="0"/>
              </a:rPr>
              <a:t>include </a:t>
            </a:r>
            <a:r>
              <a:rPr lang="en-US" sz="2000" dirty="0">
                <a:latin typeface="Times New Roman" panose="02020603050405020304" pitchFamily="18" charset="0"/>
                <a:cs typeface="Times New Roman" panose="02020603050405020304" pitchFamily="18" charset="0"/>
              </a:rPr>
              <a:t>those</a:t>
            </a:r>
            <a:r>
              <a:rPr lang="en-US" sz="2000" spc="28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images</a:t>
            </a:r>
            <a:r>
              <a:rPr lang="en-US" sz="2000" spc="31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in</a:t>
            </a:r>
            <a:r>
              <a:rPr lang="en-US" sz="2000" spc="2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YOLO</a:t>
            </a:r>
            <a:r>
              <a:rPr lang="en-US" sz="2000" spc="254"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model</a:t>
            </a:r>
            <a:r>
              <a:rPr lang="en-US" sz="2000" spc="254"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with</a:t>
            </a:r>
            <a:r>
              <a:rPr lang="en-US" sz="2000" spc="2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annotation</a:t>
            </a:r>
            <a:r>
              <a:rPr lang="en-US" sz="2000" spc="3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to</a:t>
            </a:r>
            <a:r>
              <a:rPr lang="en-US" sz="2000" spc="2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extract</a:t>
            </a:r>
            <a:r>
              <a:rPr lang="en-US" sz="2000" spc="29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number</a:t>
            </a:r>
            <a:r>
              <a:rPr lang="en-US" sz="2000" spc="27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plate</a:t>
            </a:r>
            <a:r>
              <a:rPr lang="en-US" sz="2000" spc="2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of</a:t>
            </a:r>
            <a:r>
              <a:rPr lang="en-US" sz="2000" spc="2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those</a:t>
            </a:r>
            <a:r>
              <a:rPr lang="en-US" sz="2000" spc="285" dirty="0">
                <a:latin typeface="Times New Roman" panose="02020603050405020304" pitchFamily="18" charset="0"/>
                <a:cs typeface="Times New Roman" panose="02020603050405020304" pitchFamily="18" charset="0"/>
              </a:rPr>
              <a:t> </a:t>
            </a:r>
            <a:r>
              <a:rPr lang="en-US" sz="2000" spc="-25" dirty="0">
                <a:latin typeface="Times New Roman" panose="02020603050405020304" pitchFamily="18" charset="0"/>
                <a:cs typeface="Times New Roman" panose="02020603050405020304" pitchFamily="18" charset="0"/>
              </a:rPr>
              <a:t>new </a:t>
            </a:r>
            <a:r>
              <a:rPr lang="en-US" sz="2000" spc="-10" dirty="0">
                <a:latin typeface="Times New Roman" panose="02020603050405020304" pitchFamily="18" charset="0"/>
                <a:cs typeface="Times New Roman" panose="02020603050405020304" pitchFamily="18" charset="0"/>
              </a:rPr>
              <a:t>images.</a:t>
            </a:r>
          </a:p>
          <a:p>
            <a:pPr marR="5080" algn="just">
              <a:lnSpc>
                <a:spcPct val="86000"/>
              </a:lnSpc>
              <a:spcBef>
                <a:spcPts val="520"/>
              </a:spcBef>
            </a:pPr>
            <a:r>
              <a:rPr lang="en-US" sz="2000" dirty="0">
                <a:latin typeface="Times New Roman" panose="02020603050405020304" pitchFamily="18" charset="0"/>
                <a:cs typeface="Times New Roman" panose="02020603050405020304" pitchFamily="18" charset="0"/>
              </a:rPr>
              <a:t>First</a:t>
            </a:r>
            <a:r>
              <a:rPr lang="en-US" sz="2000" spc="40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image</a:t>
            </a:r>
            <a:r>
              <a:rPr lang="en-US" sz="2000" spc="3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will</a:t>
            </a:r>
            <a:r>
              <a:rPr lang="en-US" sz="2000" spc="35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be</a:t>
            </a:r>
            <a:r>
              <a:rPr lang="en-US" sz="2000" spc="38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upload</a:t>
            </a:r>
            <a:r>
              <a:rPr lang="en-US" sz="2000" spc="4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to</a:t>
            </a:r>
            <a:r>
              <a:rPr lang="en-US" sz="2000" spc="38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39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application</a:t>
            </a:r>
            <a:r>
              <a:rPr lang="en-US" sz="2000" spc="4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a:t>
            </a:r>
            <a:r>
              <a:rPr lang="en-US" sz="2000" spc="39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a:t>
            </a:r>
            <a:r>
              <a:rPr lang="en-US" sz="2000" spc="39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using</a:t>
            </a:r>
            <a:r>
              <a:rPr lang="en-US" sz="2000" spc="3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YOLOV2</a:t>
            </a:r>
            <a:r>
              <a:rPr lang="en-US" sz="2000" spc="36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t>
            </a:r>
            <a:r>
              <a:rPr lang="en-US" sz="2000" spc="39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will</a:t>
            </a:r>
            <a:r>
              <a:rPr lang="en-US" sz="2000" spc="360" dirty="0">
                <a:latin typeface="Times New Roman" panose="02020603050405020304" pitchFamily="18" charset="0"/>
                <a:cs typeface="Times New Roman" panose="02020603050405020304" pitchFamily="18" charset="0"/>
              </a:rPr>
              <a:t> </a:t>
            </a:r>
            <a:r>
              <a:rPr lang="en-US" sz="2000" spc="-10" dirty="0">
                <a:latin typeface="Times New Roman" panose="02020603050405020304" pitchFamily="18" charset="0"/>
                <a:cs typeface="Times New Roman" panose="02020603050405020304" pitchFamily="18" charset="0"/>
              </a:rPr>
              <a:t>check </a:t>
            </a:r>
            <a:r>
              <a:rPr lang="en-US" sz="2000" dirty="0">
                <a:latin typeface="Times New Roman" panose="02020603050405020304" pitchFamily="18" charset="0"/>
                <a:cs typeface="Times New Roman" panose="02020603050405020304" pitchFamily="18" charset="0"/>
              </a:rPr>
              <a:t>whether</a:t>
            </a:r>
            <a:r>
              <a:rPr lang="en-US" sz="2000" spc="2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image</a:t>
            </a:r>
            <a:r>
              <a:rPr lang="en-US" sz="2000" spc="25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contains</a:t>
            </a:r>
            <a:r>
              <a:rPr lang="en-US" sz="2000" spc="29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person</a:t>
            </a:r>
            <a:r>
              <a:rPr lang="en-US" sz="2000" spc="26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with</a:t>
            </a:r>
            <a:r>
              <a:rPr lang="en-US" sz="2000" spc="26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motor</a:t>
            </a:r>
            <a:r>
              <a:rPr lang="en-US" sz="2000" spc="24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bike</a:t>
            </a:r>
            <a:r>
              <a:rPr lang="en-US" sz="2000" spc="254"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or</a:t>
            </a:r>
            <a:r>
              <a:rPr lang="en-US" sz="2000" spc="24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not,</a:t>
            </a:r>
            <a:r>
              <a:rPr lang="en-US" sz="2000" spc="24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if</a:t>
            </a:r>
            <a:r>
              <a:rPr lang="en-US" sz="2000" spc="26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YOLO</a:t>
            </a:r>
            <a:r>
              <a:rPr lang="en-US" sz="2000" spc="3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model</a:t>
            </a:r>
            <a:r>
              <a:rPr lang="en-US" sz="2000" spc="2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detect</a:t>
            </a:r>
            <a:r>
              <a:rPr lang="en-US" sz="2000" spc="265" dirty="0">
                <a:latin typeface="Times New Roman" panose="02020603050405020304" pitchFamily="18" charset="0"/>
                <a:cs typeface="Times New Roman" panose="02020603050405020304" pitchFamily="18" charset="0"/>
              </a:rPr>
              <a:t> </a:t>
            </a:r>
            <a:r>
              <a:rPr lang="en-US" sz="2000" spc="-20" dirty="0">
                <a:latin typeface="Times New Roman" panose="02020603050405020304" pitchFamily="18" charset="0"/>
                <a:cs typeface="Times New Roman" panose="02020603050405020304" pitchFamily="18" charset="0"/>
              </a:rPr>
              <a:t>both </a:t>
            </a:r>
            <a:r>
              <a:rPr lang="en-US" sz="2000" dirty="0">
                <a:latin typeface="Times New Roman" panose="02020603050405020304" pitchFamily="18" charset="0"/>
                <a:cs typeface="Times New Roman" panose="02020603050405020304" pitchFamily="18" charset="0"/>
              </a:rPr>
              <a:t>person</a:t>
            </a:r>
            <a:r>
              <a:rPr lang="en-US" sz="2000" spc="-6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a:t>
            </a:r>
            <a:r>
              <a:rPr lang="en-US" sz="2000" spc="-3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motor</a:t>
            </a:r>
            <a:r>
              <a:rPr lang="en-US" sz="2000" spc="-12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bike</a:t>
            </a:r>
            <a:r>
              <a:rPr lang="en-US" sz="2000" spc="-4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then</a:t>
            </a:r>
            <a:r>
              <a:rPr lang="en-US" sz="2000" spc="-9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a:t>
            </a:r>
            <a:r>
              <a:rPr lang="en-US" sz="2000" spc="-5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will</a:t>
            </a:r>
            <a:r>
              <a:rPr lang="en-US" sz="2000" spc="-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proceed</a:t>
            </a:r>
            <a:r>
              <a:rPr lang="en-US" sz="2000" spc="-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to</a:t>
            </a:r>
            <a:r>
              <a:rPr lang="en-US" sz="2000" spc="-114"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step</a:t>
            </a:r>
            <a:r>
              <a:rPr lang="en-US" sz="2000" spc="-145" dirty="0">
                <a:latin typeface="Times New Roman" panose="02020603050405020304" pitchFamily="18" charset="0"/>
                <a:cs typeface="Times New Roman" panose="02020603050405020304" pitchFamily="18" charset="0"/>
              </a:rPr>
              <a:t> </a:t>
            </a:r>
            <a:r>
              <a:rPr lang="en-US" sz="2000" spc="-25" dirty="0">
                <a:latin typeface="Times New Roman" panose="02020603050405020304" pitchFamily="18" charset="0"/>
                <a:cs typeface="Times New Roman" panose="02020603050405020304" pitchFamily="18" charset="0"/>
              </a:rPr>
              <a:t>2</a:t>
            </a:r>
            <a:r>
              <a:rPr lang="en-US" sz="2000" spc="-25" dirty="0" smtClean="0">
                <a:latin typeface="Times New Roman" panose="02020603050405020304" pitchFamily="18" charset="0"/>
                <a:cs typeface="Times New Roman" panose="02020603050405020304" pitchFamily="18" charset="0"/>
              </a:rPr>
              <a:t>.</a:t>
            </a:r>
          </a:p>
          <a:p>
            <a:endParaRPr lang="en-IN" sz="2000" dirty="0"/>
          </a:p>
        </p:txBody>
      </p:sp>
    </p:spTree>
    <p:extLst>
      <p:ext uri="{BB962C8B-B14F-4D97-AF65-F5344CB8AC3E}">
        <p14:creationId xmlns:p14="http://schemas.microsoft.com/office/powerpoint/2010/main" val="7921647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445025"/>
            <a:ext cx="4852800" cy="476575"/>
          </a:xfrm>
        </p:spPr>
        <p:txBody>
          <a:bodyPr/>
          <a:lstStyle/>
          <a:p>
            <a:endParaRPr lang="en-IN" dirty="0"/>
          </a:p>
        </p:txBody>
      </p:sp>
      <p:sp>
        <p:nvSpPr>
          <p:cNvPr id="3" name="Text Placeholder 2"/>
          <p:cNvSpPr>
            <a:spLocks noGrp="1"/>
          </p:cNvSpPr>
          <p:nvPr>
            <p:ph type="body" idx="1"/>
          </p:nvPr>
        </p:nvSpPr>
        <p:spPr>
          <a:xfrm>
            <a:off x="720000" y="1215750"/>
            <a:ext cx="7560000" cy="3416400"/>
          </a:xfrm>
        </p:spPr>
        <p:txBody>
          <a:bodyPr/>
          <a:lstStyle/>
          <a:p>
            <a:pPr algn="just"/>
            <a:r>
              <a:rPr lang="en-US" sz="2000" dirty="0">
                <a:latin typeface="Times New Roman" panose="02020603050405020304" pitchFamily="18" charset="0"/>
                <a:cs typeface="Times New Roman" panose="02020603050405020304" pitchFamily="18" charset="0"/>
              </a:rPr>
              <a:t>In  this  module  we  will  use  YOLOV3  model  to  detect  whether  object  wear helmet or not, if he wear helmet then application will stop hear itself. If rider not wear helmet then application proceed to step 3.In this module we will extract number plate data using python </a:t>
            </a:r>
            <a:r>
              <a:rPr lang="en-US" sz="2000" dirty="0" err="1">
                <a:latin typeface="Times New Roman" panose="02020603050405020304" pitchFamily="18" charset="0"/>
                <a:cs typeface="Times New Roman" panose="02020603050405020304" pitchFamily="18" charset="0"/>
              </a:rPr>
              <a:t>tesseract</a:t>
            </a:r>
            <a:r>
              <a:rPr lang="en-US" sz="2000" dirty="0">
                <a:latin typeface="Times New Roman" panose="02020603050405020304" pitchFamily="18" charset="0"/>
                <a:cs typeface="Times New Roman" panose="02020603050405020304" pitchFamily="18" charset="0"/>
              </a:rPr>
              <a:t> OCR API. OCR will take input image and then extract vehicle number from it.</a:t>
            </a:r>
          </a:p>
          <a:p>
            <a:pPr algn="just"/>
            <a:endParaRPr lang="en-IN" dirty="0"/>
          </a:p>
        </p:txBody>
      </p:sp>
    </p:spTree>
    <p:extLst>
      <p:ext uri="{BB962C8B-B14F-4D97-AF65-F5344CB8AC3E}">
        <p14:creationId xmlns:p14="http://schemas.microsoft.com/office/powerpoint/2010/main" val="2964766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OBJECT DETECTION</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HELMET CLASSIFICATION</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VIOLATION RECORDINGS</a:t>
            </a:r>
            <a:endParaRPr lang="en-IN" sz="2000" dirty="0">
              <a:latin typeface="Times New Roman" panose="02020603050405020304" pitchFamily="18" charset="0"/>
              <a:cs typeface="Times New Roman" panose="02020603050405020304" pitchFamily="18" charset="0"/>
            </a:endParaRPr>
          </a:p>
          <a:p>
            <a:endParaRPr lang="en-IN" dirty="0"/>
          </a:p>
        </p:txBody>
      </p:sp>
      <p:sp>
        <p:nvSpPr>
          <p:cNvPr id="4" name="Title 3"/>
          <p:cNvSpPr>
            <a:spLocks noGrp="1"/>
          </p:cNvSpPr>
          <p:nvPr>
            <p:ph type="title"/>
          </p:nvPr>
        </p:nvSpPr>
        <p:spPr/>
        <p:txBody>
          <a:bodyPr/>
          <a:lstStyle/>
          <a:p>
            <a:r>
              <a:rPr lang="en-US" sz="1800" dirty="0" smtClean="0">
                <a:latin typeface="Times New Roman" panose="02020603050405020304" pitchFamily="18" charset="0"/>
                <a:cs typeface="Times New Roman" panose="02020603050405020304" pitchFamily="18" charset="0"/>
              </a:rPr>
              <a:t>MODULES</a:t>
            </a:r>
            <a:endParaRPr lang="en-IN" sz="1800" dirty="0">
              <a:latin typeface="Times New Roman" panose="02020603050405020304" pitchFamily="18" charset="0"/>
              <a:cs typeface="Times New Roman" panose="02020603050405020304" pitchFamily="18" charset="0"/>
            </a:endParaRPr>
          </a:p>
        </p:txBody>
      </p:sp>
      <p:pic>
        <p:nvPicPr>
          <p:cNvPr id="7" name="Picture Placeholder 6"/>
          <p:cNvPicPr>
            <a:picLocks noGrp="1" noChangeAspect="1"/>
          </p:cNvPicPr>
          <p:nvPr>
            <p:ph type="pic" idx="2"/>
          </p:nvPr>
        </p:nvPicPr>
        <p:blipFill rotWithShape="1">
          <a:blip r:embed="rId2">
            <a:extLst>
              <a:ext uri="{BEBA8EAE-BF5A-486C-A8C5-ECC9F3942E4B}">
                <a14:imgProps xmlns:a14="http://schemas.microsoft.com/office/drawing/2010/main">
                  <a14:imgLayer r:embed="rId3">
                    <a14:imgEffect>
                      <a14:backgroundRemoval t="0" b="0" l="0" r="0"/>
                    </a14:imgEffect>
                  </a14:imgLayer>
                </a14:imgProps>
              </a:ext>
              <a:ext uri="{28A0092B-C50C-407E-A947-70E740481C1C}">
                <a14:useLocalDpi xmlns:a14="http://schemas.microsoft.com/office/drawing/2010/main" val="0"/>
              </a:ext>
            </a:extLst>
          </a:blip>
          <a:srcRect l="-8755080" t="-966649" r="-1369950" b="265431"/>
          <a:stretch/>
        </p:blipFill>
        <p:spPr>
          <a:xfrm rot="-220697">
            <a:off x="4814597" y="1051827"/>
            <a:ext cx="4677338" cy="3945332"/>
          </a:xfrm>
        </p:spPr>
      </p:pic>
      <p:pic>
        <p:nvPicPr>
          <p:cNvPr id="1026" name="Picture 2" descr="Real‐time Automatic Helmet Detection Of Motorcyclists In, 57% OF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33341" y="763200"/>
            <a:ext cx="4356659" cy="321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0463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Textile Restoration Business Plan by Slidesgo">
  <a:themeElements>
    <a:clrScheme name="Simple Light">
      <a:dk1>
        <a:srgbClr val="534B42"/>
      </a:dk1>
      <a:lt1>
        <a:srgbClr val="E1D5C3"/>
      </a:lt1>
      <a:dk2>
        <a:srgbClr val="FFFCF6"/>
      </a:dk2>
      <a:lt2>
        <a:srgbClr val="D5AF72"/>
      </a:lt2>
      <a:accent1>
        <a:srgbClr val="A36F4F"/>
      </a:accent1>
      <a:accent2>
        <a:srgbClr val="736759"/>
      </a:accent2>
      <a:accent3>
        <a:srgbClr val="FFFFFF"/>
      </a:accent3>
      <a:accent4>
        <a:srgbClr val="FFFFFF"/>
      </a:accent4>
      <a:accent5>
        <a:srgbClr val="FFFFFF"/>
      </a:accent5>
      <a:accent6>
        <a:srgbClr val="FFFFFF"/>
      </a:accent6>
      <a:hlink>
        <a:srgbClr val="534B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467</TotalTime>
  <Words>1051</Words>
  <Application>Microsoft Office PowerPoint</Application>
  <PresentationFormat>On-screen Show (16:9)</PresentationFormat>
  <Paragraphs>87</Paragraphs>
  <Slides>22</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Actor</vt:lpstr>
      <vt:lpstr>Arial</vt:lpstr>
      <vt:lpstr>Calibri</vt:lpstr>
      <vt:lpstr>Carrois Gothic</vt:lpstr>
      <vt:lpstr>Nunito</vt:lpstr>
      <vt:lpstr>Roboto Mono</vt:lpstr>
      <vt:lpstr>Sitka Subheading</vt:lpstr>
      <vt:lpstr>Times New Roman</vt:lpstr>
      <vt:lpstr>Wingdings 3</vt:lpstr>
      <vt:lpstr>Textile Restoration Business Plan by Slidesgo</vt:lpstr>
      <vt:lpstr>AUTOMATED HELMET VIOLATION</vt:lpstr>
      <vt:lpstr>AGENDA</vt:lpstr>
      <vt:lpstr>ABSTRACT   </vt:lpstr>
      <vt:lpstr>INTRODUCTION</vt:lpstr>
      <vt:lpstr>SYSTEM ARCHITECTURE </vt:lpstr>
      <vt:lpstr>EXISTING SYSTEM </vt:lpstr>
      <vt:lpstr>PROPOSED SYSTEM </vt:lpstr>
      <vt:lpstr>PowerPoint Presentation</vt:lpstr>
      <vt:lpstr>MODULES</vt:lpstr>
      <vt:lpstr>UML DIAGRAM</vt:lpstr>
      <vt:lpstr> SEQUENCE DIAGRAM:</vt:lpstr>
      <vt:lpstr>ADVANTAGES</vt:lpstr>
      <vt:lpstr>SYSTEM REQUIREMENTS</vt:lpstr>
      <vt:lpstr>INPUTS </vt:lpstr>
      <vt:lpstr>  HELMET DETECTION:</vt:lpstr>
      <vt:lpstr>OUTPUT</vt:lpstr>
      <vt:lpstr>PowerPoint Presentation</vt:lpstr>
      <vt:lpstr>PowerPoint Presentation</vt:lpstr>
      <vt:lpstr>PowerPoint Presentation</vt:lpstr>
      <vt:lpstr>FUTURE SCOPE</vt:lpstr>
      <vt:lpstr>CONCLUSION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HELMET VIOLATION</dc:title>
  <dc:creator>HARSHA</dc:creator>
  <cp:lastModifiedBy>HARSHA</cp:lastModifiedBy>
  <cp:revision>28</cp:revision>
  <dcterms:modified xsi:type="dcterms:W3CDTF">2024-04-05T14:56:03Z</dcterms:modified>
</cp:coreProperties>
</file>